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1" r:id="rId1"/>
  </p:sldMasterIdLst>
  <p:notesMasterIdLst>
    <p:notesMasterId r:id="rId17"/>
  </p:notesMasterIdLst>
  <p:sldIdLst>
    <p:sldId id="256" r:id="rId2"/>
    <p:sldId id="308" r:id="rId3"/>
    <p:sldId id="419" r:id="rId4"/>
    <p:sldId id="420" r:id="rId5"/>
    <p:sldId id="320" r:id="rId6"/>
    <p:sldId id="309" r:id="rId7"/>
    <p:sldId id="332" r:id="rId8"/>
    <p:sldId id="333" r:id="rId9"/>
    <p:sldId id="423" r:id="rId10"/>
    <p:sldId id="335" r:id="rId11"/>
    <p:sldId id="424" r:id="rId12"/>
    <p:sldId id="416" r:id="rId13"/>
    <p:sldId id="418" r:id="rId14"/>
    <p:sldId id="280" r:id="rId15"/>
    <p:sldId id="346" r:id="rId16"/>
  </p:sldIdLst>
  <p:sldSz cx="9144000" cy="5715000" type="screen16x1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D9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D1A8C6-1193-8F07-4C06-BE2C1F24A234}" v="6" dt="2024-10-24T10:25:23.543"/>
    <p1510:client id="{7353BF8B-39CB-BAB9-BD35-4B0F4F3CDC3E}" v="1" dt="2024-10-24T12:24:54.848"/>
    <p1510:client id="{84F59440-7891-4BD5-8156-324774614965}" v="364" dt="2024-10-24T13:41:28.134"/>
    <p1510:client id="{E8AFD019-0BF0-832F-CE9D-EB4454B1CF3F}" v="310" dt="2024-10-24T10:11:35.977"/>
  </p1510:revLst>
</p1510:revInfo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1080" y="76"/>
      </p:cViewPr>
      <p:guideLst>
        <p:guide orient="horz" pos="180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stavo Beltrao Braga" userId="S::gustavobb1@insper.edu.br::af0aa7ae-b103-44e9-9c36-8c21682b38a4" providerId="AD" clId="Web-{66D1A8C6-1193-8F07-4C06-BE2C1F24A234}"/>
    <pc:docChg chg="modSld">
      <pc:chgData name="Gustavo Beltrao Braga" userId="S::gustavobb1@insper.edu.br::af0aa7ae-b103-44e9-9c36-8c21682b38a4" providerId="AD" clId="Web-{66D1A8C6-1193-8F07-4C06-BE2C1F24A234}" dt="2024-10-24T10:25:23.543" v="8" actId="20577"/>
      <pc:docMkLst>
        <pc:docMk/>
      </pc:docMkLst>
      <pc:sldChg chg="modSp">
        <pc:chgData name="Gustavo Beltrao Braga" userId="S::gustavobb1@insper.edu.br::af0aa7ae-b103-44e9-9c36-8c21682b38a4" providerId="AD" clId="Web-{66D1A8C6-1193-8F07-4C06-BE2C1F24A234}" dt="2024-10-24T10:25:23.543" v="8" actId="20577"/>
        <pc:sldMkLst>
          <pc:docMk/>
          <pc:sldMk cId="4226357791" sldId="332"/>
        </pc:sldMkLst>
        <pc:spChg chg="mod">
          <ac:chgData name="Gustavo Beltrao Braga" userId="S::gustavobb1@insper.edu.br::af0aa7ae-b103-44e9-9c36-8c21682b38a4" providerId="AD" clId="Web-{66D1A8C6-1193-8F07-4C06-BE2C1F24A234}" dt="2024-10-24T10:25:23.543" v="8" actId="20577"/>
          <ac:spMkLst>
            <pc:docMk/>
            <pc:sldMk cId="4226357791" sldId="332"/>
            <ac:spMk id="3" creationId="{8C145274-F07A-93DC-5E2B-E1B5B13C1F57}"/>
          </ac:spMkLst>
        </pc:spChg>
      </pc:sldChg>
    </pc:docChg>
  </pc:docChgLst>
  <pc:docChgLst>
    <pc:chgData name="Gustavo Beltrao Braga" userId="S::gustavobb1@insper.edu.br::af0aa7ae-b103-44e9-9c36-8c21682b38a4" providerId="AD" clId="Web-{87247AFE-5704-43C8-CFBB-31A87EC009AF}"/>
    <pc:docChg chg="addSld delSld modSld sldOrd">
      <pc:chgData name="Gustavo Beltrao Braga" userId="S::gustavobb1@insper.edu.br::af0aa7ae-b103-44e9-9c36-8c21682b38a4" providerId="AD" clId="Web-{87247AFE-5704-43C8-CFBB-31A87EC009AF}" dt="2024-10-19T13:06:32.737" v="51"/>
      <pc:docMkLst>
        <pc:docMk/>
      </pc:docMkLst>
      <pc:sldChg chg="add del">
        <pc:chgData name="Gustavo Beltrao Braga" userId="S::gustavobb1@insper.edu.br::af0aa7ae-b103-44e9-9c36-8c21682b38a4" providerId="AD" clId="Web-{87247AFE-5704-43C8-CFBB-31A87EC009AF}" dt="2024-10-19T12:52:47.829" v="24"/>
        <pc:sldMkLst>
          <pc:docMk/>
          <pc:sldMk cId="397781263" sldId="271"/>
        </pc:sldMkLst>
      </pc:sldChg>
      <pc:sldChg chg="add del">
        <pc:chgData name="Gustavo Beltrao Braga" userId="S::gustavobb1@insper.edu.br::af0aa7ae-b103-44e9-9c36-8c21682b38a4" providerId="AD" clId="Web-{87247AFE-5704-43C8-CFBB-31A87EC009AF}" dt="2024-10-19T12:52:47.829" v="25"/>
        <pc:sldMkLst>
          <pc:docMk/>
          <pc:sldMk cId="2287338880" sldId="272"/>
        </pc:sldMkLst>
      </pc:sldChg>
      <pc:sldChg chg="del">
        <pc:chgData name="Gustavo Beltrao Braga" userId="S::gustavobb1@insper.edu.br::af0aa7ae-b103-44e9-9c36-8c21682b38a4" providerId="AD" clId="Web-{87247AFE-5704-43C8-CFBB-31A87EC009AF}" dt="2024-10-19T12:53:18.315" v="31"/>
        <pc:sldMkLst>
          <pc:docMk/>
          <pc:sldMk cId="463468752" sldId="273"/>
        </pc:sldMkLst>
      </pc:sldChg>
      <pc:sldChg chg="del">
        <pc:chgData name="Gustavo Beltrao Braga" userId="S::gustavobb1@insper.edu.br::af0aa7ae-b103-44e9-9c36-8c21682b38a4" providerId="AD" clId="Web-{87247AFE-5704-43C8-CFBB-31A87EC009AF}" dt="2024-10-19T12:51:58.185" v="15"/>
        <pc:sldMkLst>
          <pc:docMk/>
          <pc:sldMk cId="1712022753" sldId="295"/>
        </pc:sldMkLst>
      </pc:sldChg>
      <pc:sldChg chg="del">
        <pc:chgData name="Gustavo Beltrao Braga" userId="S::gustavobb1@insper.edu.br::af0aa7ae-b103-44e9-9c36-8c21682b38a4" providerId="AD" clId="Web-{87247AFE-5704-43C8-CFBB-31A87EC009AF}" dt="2024-10-19T12:51:58.185" v="10"/>
        <pc:sldMkLst>
          <pc:docMk/>
          <pc:sldMk cId="4108506128" sldId="307"/>
        </pc:sldMkLst>
      </pc:sldChg>
      <pc:sldChg chg="mod modShow">
        <pc:chgData name="Gustavo Beltrao Braga" userId="S::gustavobb1@insper.edu.br::af0aa7ae-b103-44e9-9c36-8c21682b38a4" providerId="AD" clId="Web-{87247AFE-5704-43C8-CFBB-31A87EC009AF}" dt="2024-10-19T12:52:10.545" v="16"/>
        <pc:sldMkLst>
          <pc:docMk/>
          <pc:sldMk cId="2653450524" sldId="308"/>
        </pc:sldMkLst>
      </pc:sldChg>
      <pc:sldChg chg="mod modShow">
        <pc:chgData name="Gustavo Beltrao Braga" userId="S::gustavobb1@insper.edu.br::af0aa7ae-b103-44e9-9c36-8c21682b38a4" providerId="AD" clId="Web-{87247AFE-5704-43C8-CFBB-31A87EC009AF}" dt="2024-10-19T12:52:14.561" v="17"/>
        <pc:sldMkLst>
          <pc:docMk/>
          <pc:sldMk cId="2921166095" sldId="309"/>
        </pc:sldMkLst>
      </pc:sldChg>
      <pc:sldChg chg="del">
        <pc:chgData name="Gustavo Beltrao Braga" userId="S::gustavobb1@insper.edu.br::af0aa7ae-b103-44e9-9c36-8c21682b38a4" providerId="AD" clId="Web-{87247AFE-5704-43C8-CFBB-31A87EC009AF}" dt="2024-10-19T12:51:58.169" v="7"/>
        <pc:sldMkLst>
          <pc:docMk/>
          <pc:sldMk cId="4207393658" sldId="310"/>
        </pc:sldMkLst>
      </pc:sldChg>
      <pc:sldChg chg="del">
        <pc:chgData name="Gustavo Beltrao Braga" userId="S::gustavobb1@insper.edu.br::af0aa7ae-b103-44e9-9c36-8c21682b38a4" providerId="AD" clId="Web-{87247AFE-5704-43C8-CFBB-31A87EC009AF}" dt="2024-10-19T12:51:58.169" v="6"/>
        <pc:sldMkLst>
          <pc:docMk/>
          <pc:sldMk cId="3846495236" sldId="311"/>
        </pc:sldMkLst>
      </pc:sldChg>
      <pc:sldChg chg="del">
        <pc:chgData name="Gustavo Beltrao Braga" userId="S::gustavobb1@insper.edu.br::af0aa7ae-b103-44e9-9c36-8c21682b38a4" providerId="AD" clId="Web-{87247AFE-5704-43C8-CFBB-31A87EC009AF}" dt="2024-10-19T12:51:58.169" v="5"/>
        <pc:sldMkLst>
          <pc:docMk/>
          <pc:sldMk cId="2655282994" sldId="312"/>
        </pc:sldMkLst>
      </pc:sldChg>
      <pc:sldChg chg="del">
        <pc:chgData name="Gustavo Beltrao Braga" userId="S::gustavobb1@insper.edu.br::af0aa7ae-b103-44e9-9c36-8c21682b38a4" providerId="AD" clId="Web-{87247AFE-5704-43C8-CFBB-31A87EC009AF}" dt="2024-10-19T12:51:58.185" v="9"/>
        <pc:sldMkLst>
          <pc:docMk/>
          <pc:sldMk cId="2960019925" sldId="313"/>
        </pc:sldMkLst>
      </pc:sldChg>
      <pc:sldChg chg="del">
        <pc:chgData name="Gustavo Beltrao Braga" userId="S::gustavobb1@insper.edu.br::af0aa7ae-b103-44e9-9c36-8c21682b38a4" providerId="AD" clId="Web-{87247AFE-5704-43C8-CFBB-31A87EC009AF}" dt="2024-10-19T12:51:58.185" v="8"/>
        <pc:sldMkLst>
          <pc:docMk/>
          <pc:sldMk cId="1925560877" sldId="314"/>
        </pc:sldMkLst>
      </pc:sldChg>
      <pc:sldChg chg="del">
        <pc:chgData name="Gustavo Beltrao Braga" userId="S::gustavobb1@insper.edu.br::af0aa7ae-b103-44e9-9c36-8c21682b38a4" providerId="AD" clId="Web-{87247AFE-5704-43C8-CFBB-31A87EC009AF}" dt="2024-10-19T12:52:31.781" v="19"/>
        <pc:sldMkLst>
          <pc:docMk/>
          <pc:sldMk cId="1451703738" sldId="315"/>
        </pc:sldMkLst>
      </pc:sldChg>
      <pc:sldChg chg="del">
        <pc:chgData name="Gustavo Beltrao Braga" userId="S::gustavobb1@insper.edu.br::af0aa7ae-b103-44e9-9c36-8c21682b38a4" providerId="AD" clId="Web-{87247AFE-5704-43C8-CFBB-31A87EC009AF}" dt="2024-10-19T12:52:31.781" v="18"/>
        <pc:sldMkLst>
          <pc:docMk/>
          <pc:sldMk cId="1483172222" sldId="316"/>
        </pc:sldMkLst>
      </pc:sldChg>
      <pc:sldChg chg="del">
        <pc:chgData name="Gustavo Beltrao Braga" userId="S::gustavobb1@insper.edu.br::af0aa7ae-b103-44e9-9c36-8c21682b38a4" providerId="AD" clId="Web-{87247AFE-5704-43C8-CFBB-31A87EC009AF}" dt="2024-10-19T12:51:58.169" v="4"/>
        <pc:sldMkLst>
          <pc:docMk/>
          <pc:sldMk cId="3187671037" sldId="317"/>
        </pc:sldMkLst>
      </pc:sldChg>
      <pc:sldChg chg="del">
        <pc:chgData name="Gustavo Beltrao Braga" userId="S::gustavobb1@insper.edu.br::af0aa7ae-b103-44e9-9c36-8c21682b38a4" providerId="AD" clId="Web-{87247AFE-5704-43C8-CFBB-31A87EC009AF}" dt="2024-10-19T12:53:18.315" v="32"/>
        <pc:sldMkLst>
          <pc:docMk/>
          <pc:sldMk cId="182105192" sldId="319"/>
        </pc:sldMkLst>
      </pc:sldChg>
      <pc:sldChg chg="mod ord modShow">
        <pc:chgData name="Gustavo Beltrao Braga" userId="S::gustavobb1@insper.edu.br::af0aa7ae-b103-44e9-9c36-8c21682b38a4" providerId="AD" clId="Web-{87247AFE-5704-43C8-CFBB-31A87EC009AF}" dt="2024-10-19T12:52:59.298" v="28"/>
        <pc:sldMkLst>
          <pc:docMk/>
          <pc:sldMk cId="3972707662" sldId="320"/>
        </pc:sldMkLst>
      </pc:sldChg>
      <pc:sldChg chg="del">
        <pc:chgData name="Gustavo Beltrao Braga" userId="S::gustavobb1@insper.edu.br::af0aa7ae-b103-44e9-9c36-8c21682b38a4" providerId="AD" clId="Web-{87247AFE-5704-43C8-CFBB-31A87EC009AF}" dt="2024-10-19T12:53:18.315" v="30"/>
        <pc:sldMkLst>
          <pc:docMk/>
          <pc:sldMk cId="1214419394" sldId="321"/>
        </pc:sldMkLst>
      </pc:sldChg>
      <pc:sldChg chg="del">
        <pc:chgData name="Gustavo Beltrao Braga" userId="S::gustavobb1@insper.edu.br::af0aa7ae-b103-44e9-9c36-8c21682b38a4" providerId="AD" clId="Web-{87247AFE-5704-43C8-CFBB-31A87EC009AF}" dt="2024-10-19T12:51:58.169" v="3"/>
        <pc:sldMkLst>
          <pc:docMk/>
          <pc:sldMk cId="2047917734" sldId="326"/>
        </pc:sldMkLst>
      </pc:sldChg>
      <pc:sldChg chg="del">
        <pc:chgData name="Gustavo Beltrao Braga" userId="S::gustavobb1@insper.edu.br::af0aa7ae-b103-44e9-9c36-8c21682b38a4" providerId="AD" clId="Web-{87247AFE-5704-43C8-CFBB-31A87EC009AF}" dt="2024-10-19T12:53:18.315" v="29"/>
        <pc:sldMkLst>
          <pc:docMk/>
          <pc:sldMk cId="3057092249" sldId="327"/>
        </pc:sldMkLst>
      </pc:sldChg>
      <pc:sldChg chg="del">
        <pc:chgData name="Gustavo Beltrao Braga" userId="S::gustavobb1@insper.edu.br::af0aa7ae-b103-44e9-9c36-8c21682b38a4" providerId="AD" clId="Web-{87247AFE-5704-43C8-CFBB-31A87EC009AF}" dt="2024-10-19T12:51:58.185" v="14"/>
        <pc:sldMkLst>
          <pc:docMk/>
          <pc:sldMk cId="3353827742" sldId="328"/>
        </pc:sldMkLst>
      </pc:sldChg>
      <pc:sldChg chg="del">
        <pc:chgData name="Gustavo Beltrao Braga" userId="S::gustavobb1@insper.edu.br::af0aa7ae-b103-44e9-9c36-8c21682b38a4" providerId="AD" clId="Web-{87247AFE-5704-43C8-CFBB-31A87EC009AF}" dt="2024-10-19T12:51:58.185" v="13"/>
        <pc:sldMkLst>
          <pc:docMk/>
          <pc:sldMk cId="1036294833" sldId="329"/>
        </pc:sldMkLst>
      </pc:sldChg>
      <pc:sldChg chg="del">
        <pc:chgData name="Gustavo Beltrao Braga" userId="S::gustavobb1@insper.edu.br::af0aa7ae-b103-44e9-9c36-8c21682b38a4" providerId="AD" clId="Web-{87247AFE-5704-43C8-CFBB-31A87EC009AF}" dt="2024-10-19T12:51:58.185" v="12"/>
        <pc:sldMkLst>
          <pc:docMk/>
          <pc:sldMk cId="1981549800" sldId="330"/>
        </pc:sldMkLst>
      </pc:sldChg>
      <pc:sldChg chg="del">
        <pc:chgData name="Gustavo Beltrao Braga" userId="S::gustavobb1@insper.edu.br::af0aa7ae-b103-44e9-9c36-8c21682b38a4" providerId="AD" clId="Web-{87247AFE-5704-43C8-CFBB-31A87EC009AF}" dt="2024-10-19T12:51:58.185" v="11"/>
        <pc:sldMkLst>
          <pc:docMk/>
          <pc:sldMk cId="2734395860" sldId="331"/>
        </pc:sldMkLst>
      </pc:sldChg>
      <pc:sldChg chg="modSp">
        <pc:chgData name="Gustavo Beltrao Braga" userId="S::gustavobb1@insper.edu.br::af0aa7ae-b103-44e9-9c36-8c21682b38a4" providerId="AD" clId="Web-{87247AFE-5704-43C8-CFBB-31A87EC009AF}" dt="2024-10-19T13:06:29.143" v="49" actId="20577"/>
        <pc:sldMkLst>
          <pc:docMk/>
          <pc:sldMk cId="4226357791" sldId="332"/>
        </pc:sldMkLst>
        <pc:spChg chg="mod">
          <ac:chgData name="Gustavo Beltrao Braga" userId="S::gustavobb1@insper.edu.br::af0aa7ae-b103-44e9-9c36-8c21682b38a4" providerId="AD" clId="Web-{87247AFE-5704-43C8-CFBB-31A87EC009AF}" dt="2024-10-19T13:06:29.143" v="49" actId="20577"/>
          <ac:spMkLst>
            <pc:docMk/>
            <pc:sldMk cId="4226357791" sldId="332"/>
            <ac:spMk id="3" creationId="{8C145274-F07A-93DC-5E2B-E1B5B13C1F57}"/>
          </ac:spMkLst>
        </pc:spChg>
      </pc:sldChg>
      <pc:sldChg chg="add del">
        <pc:chgData name="Gustavo Beltrao Braga" userId="S::gustavobb1@insper.edu.br::af0aa7ae-b103-44e9-9c36-8c21682b38a4" providerId="AD" clId="Web-{87247AFE-5704-43C8-CFBB-31A87EC009AF}" dt="2024-10-19T12:52:47.829" v="23"/>
        <pc:sldMkLst>
          <pc:docMk/>
          <pc:sldMk cId="3226231667" sldId="334"/>
        </pc:sldMkLst>
      </pc:sldChg>
      <pc:sldChg chg="add">
        <pc:chgData name="Gustavo Beltrao Braga" userId="S::gustavobb1@insper.edu.br::af0aa7ae-b103-44e9-9c36-8c21682b38a4" providerId="AD" clId="Web-{87247AFE-5704-43C8-CFBB-31A87EC009AF}" dt="2024-10-19T13:06:32.721" v="50"/>
        <pc:sldMkLst>
          <pc:docMk/>
          <pc:sldMk cId="4138731015" sldId="416"/>
        </pc:sldMkLst>
      </pc:sldChg>
      <pc:sldChg chg="add">
        <pc:chgData name="Gustavo Beltrao Braga" userId="S::gustavobb1@insper.edu.br::af0aa7ae-b103-44e9-9c36-8c21682b38a4" providerId="AD" clId="Web-{87247AFE-5704-43C8-CFBB-31A87EC009AF}" dt="2024-10-19T13:06:32.737" v="51"/>
        <pc:sldMkLst>
          <pc:docMk/>
          <pc:sldMk cId="1581258810" sldId="418"/>
        </pc:sldMkLst>
      </pc:sldChg>
    </pc:docChg>
  </pc:docChgLst>
  <pc:docChgLst>
    <pc:chgData name="Luciano Pereira Soares" userId="16c53e34-c952-423e-8700-c0525d23304f" providerId="ADAL" clId="{84F59440-7891-4BD5-8156-324774614965}"/>
    <pc:docChg chg="undo custSel addSld delSld modSld sldOrd">
      <pc:chgData name="Luciano Pereira Soares" userId="16c53e34-c952-423e-8700-c0525d23304f" providerId="ADAL" clId="{84F59440-7891-4BD5-8156-324774614965}" dt="2024-10-24T13:41:28.134" v="366"/>
      <pc:docMkLst>
        <pc:docMk/>
      </pc:docMkLst>
      <pc:sldChg chg="modSp mod">
        <pc:chgData name="Luciano Pereira Soares" userId="16c53e34-c952-423e-8700-c0525d23304f" providerId="ADAL" clId="{84F59440-7891-4BD5-8156-324774614965}" dt="2024-10-23T20:05:30.197" v="0" actId="6549"/>
        <pc:sldMkLst>
          <pc:docMk/>
          <pc:sldMk cId="0" sldId="256"/>
        </pc:sldMkLst>
        <pc:spChg chg="mod">
          <ac:chgData name="Luciano Pereira Soares" userId="16c53e34-c952-423e-8700-c0525d23304f" providerId="ADAL" clId="{84F59440-7891-4BD5-8156-324774614965}" dt="2024-10-23T20:05:30.197" v="0" actId="6549"/>
          <ac:spMkLst>
            <pc:docMk/>
            <pc:sldMk cId="0" sldId="256"/>
            <ac:spMk id="34" creationId="{00000000-0000-0000-0000-000000000000}"/>
          </ac:spMkLst>
        </pc:spChg>
      </pc:sldChg>
      <pc:sldChg chg="addSp delSp modSp del mod">
        <pc:chgData name="Luciano Pereira Soares" userId="16c53e34-c952-423e-8700-c0525d23304f" providerId="ADAL" clId="{84F59440-7891-4BD5-8156-324774614965}" dt="2024-10-23T20:28:43.272" v="251" actId="47"/>
        <pc:sldMkLst>
          <pc:docMk/>
          <pc:sldMk cId="0" sldId="268"/>
        </pc:sldMkLst>
        <pc:spChg chg="add mod">
          <ac:chgData name="Luciano Pereira Soares" userId="16c53e34-c952-423e-8700-c0525d23304f" providerId="ADAL" clId="{84F59440-7891-4BD5-8156-324774614965}" dt="2024-10-23T20:28:19.023" v="249" actId="478"/>
          <ac:spMkLst>
            <pc:docMk/>
            <pc:sldMk cId="0" sldId="268"/>
            <ac:spMk id="3" creationId="{D92F04C7-1EE1-3CAB-E0D9-03AB880890FD}"/>
          </ac:spMkLst>
        </pc:spChg>
        <pc:spChg chg="del">
          <ac:chgData name="Luciano Pereira Soares" userId="16c53e34-c952-423e-8700-c0525d23304f" providerId="ADAL" clId="{84F59440-7891-4BD5-8156-324774614965}" dt="2024-10-23T20:28:19.023" v="249" actId="478"/>
          <ac:spMkLst>
            <pc:docMk/>
            <pc:sldMk cId="0" sldId="268"/>
            <ac:spMk id="118" creationId="{00000000-0000-0000-0000-000000000000}"/>
          </ac:spMkLst>
        </pc:spChg>
      </pc:sldChg>
      <pc:sldChg chg="modSp mod">
        <pc:chgData name="Luciano Pereira Soares" userId="16c53e34-c952-423e-8700-c0525d23304f" providerId="ADAL" clId="{84F59440-7891-4BD5-8156-324774614965}" dt="2024-10-23T20:07:03.918" v="15" actId="20577"/>
        <pc:sldMkLst>
          <pc:docMk/>
          <pc:sldMk cId="3972707662" sldId="320"/>
        </pc:sldMkLst>
        <pc:spChg chg="mod">
          <ac:chgData name="Luciano Pereira Soares" userId="16c53e34-c952-423e-8700-c0525d23304f" providerId="ADAL" clId="{84F59440-7891-4BD5-8156-324774614965}" dt="2024-10-23T20:07:03.918" v="15" actId="20577"/>
          <ac:spMkLst>
            <pc:docMk/>
            <pc:sldMk cId="3972707662" sldId="320"/>
            <ac:spMk id="2" creationId="{A26B50AE-2940-DFE5-01B2-52558112067F}"/>
          </ac:spMkLst>
        </pc:spChg>
      </pc:sldChg>
      <pc:sldChg chg="delSp modSp mod">
        <pc:chgData name="Luciano Pereira Soares" userId="16c53e34-c952-423e-8700-c0525d23304f" providerId="ADAL" clId="{84F59440-7891-4BD5-8156-324774614965}" dt="2024-10-23T20:13:02.589" v="24"/>
        <pc:sldMkLst>
          <pc:docMk/>
          <pc:sldMk cId="4226357791" sldId="332"/>
        </pc:sldMkLst>
        <pc:spChg chg="mod">
          <ac:chgData name="Luciano Pereira Soares" userId="16c53e34-c952-423e-8700-c0525d23304f" providerId="ADAL" clId="{84F59440-7891-4BD5-8156-324774614965}" dt="2024-10-23T20:13:02.589" v="24"/>
          <ac:spMkLst>
            <pc:docMk/>
            <pc:sldMk cId="4226357791" sldId="332"/>
            <ac:spMk id="3" creationId="{8C145274-F07A-93DC-5E2B-E1B5B13C1F57}"/>
          </ac:spMkLst>
        </pc:spChg>
        <pc:spChg chg="del mod">
          <ac:chgData name="Luciano Pereira Soares" userId="16c53e34-c952-423e-8700-c0525d23304f" providerId="ADAL" clId="{84F59440-7891-4BD5-8156-324774614965}" dt="2024-10-23T20:09:41.225" v="19" actId="478"/>
          <ac:spMkLst>
            <pc:docMk/>
            <pc:sldMk cId="4226357791" sldId="332"/>
            <ac:spMk id="8" creationId="{5835DFFB-19BB-725A-5D36-3B0C854AFC2D}"/>
          </ac:spMkLst>
        </pc:spChg>
      </pc:sldChg>
      <pc:sldChg chg="modAnim">
        <pc:chgData name="Luciano Pereira Soares" userId="16c53e34-c952-423e-8700-c0525d23304f" providerId="ADAL" clId="{84F59440-7891-4BD5-8156-324774614965}" dt="2024-10-23T20:36:17.350" v="269"/>
        <pc:sldMkLst>
          <pc:docMk/>
          <pc:sldMk cId="2416443511" sldId="333"/>
        </pc:sldMkLst>
      </pc:sldChg>
      <pc:sldChg chg="add">
        <pc:chgData name="Luciano Pereira Soares" userId="16c53e34-c952-423e-8700-c0525d23304f" providerId="ADAL" clId="{84F59440-7891-4BD5-8156-324774614965}" dt="2024-10-23T20:28:41.345" v="250"/>
        <pc:sldMkLst>
          <pc:docMk/>
          <pc:sldMk cId="0" sldId="346"/>
        </pc:sldMkLst>
      </pc:sldChg>
      <pc:sldChg chg="modSp mod modAnim">
        <pc:chgData name="Luciano Pereira Soares" userId="16c53e34-c952-423e-8700-c0525d23304f" providerId="ADAL" clId="{84F59440-7891-4BD5-8156-324774614965}" dt="2024-10-23T20:36:40.098" v="270"/>
        <pc:sldMkLst>
          <pc:docMk/>
          <pc:sldMk cId="4138731015" sldId="416"/>
        </pc:sldMkLst>
        <pc:spChg chg="mod">
          <ac:chgData name="Luciano Pereira Soares" userId="16c53e34-c952-423e-8700-c0525d23304f" providerId="ADAL" clId="{84F59440-7891-4BD5-8156-324774614965}" dt="2024-10-23T20:27:41.024" v="245" actId="20577"/>
          <ac:spMkLst>
            <pc:docMk/>
            <pc:sldMk cId="4138731015" sldId="416"/>
            <ac:spMk id="3" creationId="{00A090E4-CC97-27D9-E0B9-ADA29131ED67}"/>
          </ac:spMkLst>
        </pc:spChg>
      </pc:sldChg>
      <pc:sldChg chg="modSp mod modAnim">
        <pc:chgData name="Luciano Pereira Soares" userId="16c53e34-c952-423e-8700-c0525d23304f" providerId="ADAL" clId="{84F59440-7891-4BD5-8156-324774614965}" dt="2024-10-23T20:36:49.828" v="274"/>
        <pc:sldMkLst>
          <pc:docMk/>
          <pc:sldMk cId="1581258810" sldId="418"/>
        </pc:sldMkLst>
        <pc:spChg chg="mod">
          <ac:chgData name="Luciano Pereira Soares" userId="16c53e34-c952-423e-8700-c0525d23304f" providerId="ADAL" clId="{84F59440-7891-4BD5-8156-324774614965}" dt="2024-10-23T20:17:01.636" v="43" actId="790"/>
          <ac:spMkLst>
            <pc:docMk/>
            <pc:sldMk cId="1581258810" sldId="418"/>
            <ac:spMk id="3" creationId="{00A090E4-CC97-27D9-E0B9-ADA29131ED67}"/>
          </ac:spMkLst>
        </pc:spChg>
        <pc:spChg chg="mod">
          <ac:chgData name="Luciano Pereira Soares" userId="16c53e34-c952-423e-8700-c0525d23304f" providerId="ADAL" clId="{84F59440-7891-4BD5-8156-324774614965}" dt="2024-10-23T20:28:06.332" v="248" actId="20577"/>
          <ac:spMkLst>
            <pc:docMk/>
            <pc:sldMk cId="1581258810" sldId="418"/>
            <ac:spMk id="745" creationId="{00000000-0000-0000-0000-000000000000}"/>
          </ac:spMkLst>
        </pc:spChg>
        <pc:picChg chg="mod">
          <ac:chgData name="Luciano Pereira Soares" userId="16c53e34-c952-423e-8700-c0525d23304f" providerId="ADAL" clId="{84F59440-7891-4BD5-8156-324774614965}" dt="2024-10-23T20:17:09.765" v="44" actId="1036"/>
          <ac:picMkLst>
            <pc:docMk/>
            <pc:sldMk cId="1581258810" sldId="418"/>
            <ac:picMk id="4" creationId="{197B35BD-7EA9-6714-DD06-3B49917A25D6}"/>
          </ac:picMkLst>
        </pc:picChg>
      </pc:sldChg>
      <pc:sldChg chg="modSp new mod">
        <pc:chgData name="Luciano Pereira Soares" userId="16c53e34-c952-423e-8700-c0525d23304f" providerId="ADAL" clId="{84F59440-7891-4BD5-8156-324774614965}" dt="2024-10-23T20:20:17.789" v="163"/>
        <pc:sldMkLst>
          <pc:docMk/>
          <pc:sldMk cId="1126257412" sldId="419"/>
        </pc:sldMkLst>
        <pc:spChg chg="mod">
          <ac:chgData name="Luciano Pereira Soares" userId="16c53e34-c952-423e-8700-c0525d23304f" providerId="ADAL" clId="{84F59440-7891-4BD5-8156-324774614965}" dt="2024-10-23T20:18:57.261" v="73" actId="20577"/>
          <ac:spMkLst>
            <pc:docMk/>
            <pc:sldMk cId="1126257412" sldId="419"/>
            <ac:spMk id="2" creationId="{C3B8DF70-D4B4-80DB-C774-EB3E95E720A4}"/>
          </ac:spMkLst>
        </pc:spChg>
        <pc:spChg chg="mod">
          <ac:chgData name="Luciano Pereira Soares" userId="16c53e34-c952-423e-8700-c0525d23304f" providerId="ADAL" clId="{84F59440-7891-4BD5-8156-324774614965}" dt="2024-10-23T20:20:17.789" v="163"/>
          <ac:spMkLst>
            <pc:docMk/>
            <pc:sldMk cId="1126257412" sldId="419"/>
            <ac:spMk id="3" creationId="{D116993B-AA86-A9F2-CC31-4C6CDBADFC4A}"/>
          </ac:spMkLst>
        </pc:spChg>
      </pc:sldChg>
      <pc:sldChg chg="modSp new mod">
        <pc:chgData name="Luciano Pereira Soares" userId="16c53e34-c952-423e-8700-c0525d23304f" providerId="ADAL" clId="{84F59440-7891-4BD5-8156-324774614965}" dt="2024-10-23T20:21:38.948" v="192" actId="20577"/>
        <pc:sldMkLst>
          <pc:docMk/>
          <pc:sldMk cId="729685393" sldId="420"/>
        </pc:sldMkLst>
        <pc:spChg chg="mod">
          <ac:chgData name="Luciano Pereira Soares" userId="16c53e34-c952-423e-8700-c0525d23304f" providerId="ADAL" clId="{84F59440-7891-4BD5-8156-324774614965}" dt="2024-10-23T20:21:22.493" v="172" actId="20577"/>
          <ac:spMkLst>
            <pc:docMk/>
            <pc:sldMk cId="729685393" sldId="420"/>
            <ac:spMk id="2" creationId="{E59E60AD-2968-F9AA-A3CA-682CD480ABE6}"/>
          </ac:spMkLst>
        </pc:spChg>
        <pc:spChg chg="mod">
          <ac:chgData name="Luciano Pereira Soares" userId="16c53e34-c952-423e-8700-c0525d23304f" providerId="ADAL" clId="{84F59440-7891-4BD5-8156-324774614965}" dt="2024-10-23T20:21:38.948" v="192" actId="20577"/>
          <ac:spMkLst>
            <pc:docMk/>
            <pc:sldMk cId="729685393" sldId="420"/>
            <ac:spMk id="3" creationId="{7D7A2261-AF52-6C89-DB31-D5C75552BA61}"/>
          </ac:spMkLst>
        </pc:spChg>
      </pc:sldChg>
      <pc:sldChg chg="modSp new mod ord">
        <pc:chgData name="Luciano Pereira Soares" userId="16c53e34-c952-423e-8700-c0525d23304f" providerId="ADAL" clId="{84F59440-7891-4BD5-8156-324774614965}" dt="2024-10-23T20:23:59.153" v="223"/>
        <pc:sldMkLst>
          <pc:docMk/>
          <pc:sldMk cId="1818375672" sldId="421"/>
        </pc:sldMkLst>
        <pc:spChg chg="mod">
          <ac:chgData name="Luciano Pereira Soares" userId="16c53e34-c952-423e-8700-c0525d23304f" providerId="ADAL" clId="{84F59440-7891-4BD5-8156-324774614965}" dt="2024-10-23T20:23:51.429" v="221" actId="20577"/>
          <ac:spMkLst>
            <pc:docMk/>
            <pc:sldMk cId="1818375672" sldId="421"/>
            <ac:spMk id="2" creationId="{CA104534-CCA7-DDE3-5895-8DCD3065D217}"/>
          </ac:spMkLst>
        </pc:spChg>
      </pc:sldChg>
      <pc:sldChg chg="modSp new mod ord">
        <pc:chgData name="Luciano Pereira Soares" userId="16c53e34-c952-423e-8700-c0525d23304f" providerId="ADAL" clId="{84F59440-7891-4BD5-8156-324774614965}" dt="2024-10-23T20:34:57.001" v="268" actId="20577"/>
        <pc:sldMkLst>
          <pc:docMk/>
          <pc:sldMk cId="2420368666" sldId="422"/>
        </pc:sldMkLst>
        <pc:spChg chg="mod">
          <ac:chgData name="Luciano Pereira Soares" userId="16c53e34-c952-423e-8700-c0525d23304f" providerId="ADAL" clId="{84F59440-7891-4BD5-8156-324774614965}" dt="2024-10-23T20:34:57.001" v="268" actId="20577"/>
          <ac:spMkLst>
            <pc:docMk/>
            <pc:sldMk cId="2420368666" sldId="422"/>
            <ac:spMk id="2" creationId="{7057E1C6-BA87-E7D2-51E6-9DD383CC41B4}"/>
          </ac:spMkLst>
        </pc:spChg>
      </pc:sldChg>
      <pc:sldChg chg="modSp new del mod">
        <pc:chgData name="Luciano Pereira Soares" userId="16c53e34-c952-423e-8700-c0525d23304f" providerId="ADAL" clId="{84F59440-7891-4BD5-8156-324774614965}" dt="2024-10-23T20:42:53.943" v="363" actId="47"/>
        <pc:sldMkLst>
          <pc:docMk/>
          <pc:sldMk cId="908063549" sldId="423"/>
        </pc:sldMkLst>
        <pc:spChg chg="mod">
          <ac:chgData name="Luciano Pereira Soares" userId="16c53e34-c952-423e-8700-c0525d23304f" providerId="ADAL" clId="{84F59440-7891-4BD5-8156-324774614965}" dt="2024-10-23T20:37:29.797" v="282" actId="20577"/>
          <ac:spMkLst>
            <pc:docMk/>
            <pc:sldMk cId="908063549" sldId="423"/>
            <ac:spMk id="2" creationId="{F885CC7E-B692-6791-37E4-C9498D522FE4}"/>
          </ac:spMkLst>
        </pc:spChg>
        <pc:spChg chg="mod">
          <ac:chgData name="Luciano Pereira Soares" userId="16c53e34-c952-423e-8700-c0525d23304f" providerId="ADAL" clId="{84F59440-7891-4BD5-8156-324774614965}" dt="2024-10-23T20:42:47.417" v="362" actId="6549"/>
          <ac:spMkLst>
            <pc:docMk/>
            <pc:sldMk cId="908063549" sldId="423"/>
            <ac:spMk id="3" creationId="{E0701710-F720-FDEF-7CAE-D3DE442203F4}"/>
          </ac:spMkLst>
        </pc:spChg>
      </pc:sldChg>
      <pc:sldChg chg="modAnim">
        <pc:chgData name="Luciano Pereira Soares" userId="16c53e34-c952-423e-8700-c0525d23304f" providerId="ADAL" clId="{84F59440-7891-4BD5-8156-324774614965}" dt="2024-10-24T13:41:28.134" v="366"/>
        <pc:sldMkLst>
          <pc:docMk/>
          <pc:sldMk cId="1428874552" sldId="423"/>
        </pc:sldMkLst>
      </pc:sldChg>
    </pc:docChg>
  </pc:docChgLst>
  <pc:docChgLst>
    <pc:chgData name="Gustavo Beltrao Braga" userId="S::gustavobb1@insper.edu.br::af0aa7ae-b103-44e9-9c36-8c21682b38a4" providerId="AD" clId="Web-{E8AFD019-0BF0-832F-CE9D-EB4454B1CF3F}"/>
    <pc:docChg chg="addSld delSld modSld">
      <pc:chgData name="Gustavo Beltrao Braga" userId="S::gustavobb1@insper.edu.br::af0aa7ae-b103-44e9-9c36-8c21682b38a4" providerId="AD" clId="Web-{E8AFD019-0BF0-832F-CE9D-EB4454B1CF3F}" dt="2024-10-24T10:11:35.977" v="271" actId="1076"/>
      <pc:docMkLst>
        <pc:docMk/>
      </pc:docMkLst>
      <pc:sldChg chg="modSp">
        <pc:chgData name="Gustavo Beltrao Braga" userId="S::gustavobb1@insper.edu.br::af0aa7ae-b103-44e9-9c36-8c21682b38a4" providerId="AD" clId="Web-{E8AFD019-0BF0-832F-CE9D-EB4454B1CF3F}" dt="2024-10-24T10:10:54.194" v="257" actId="14100"/>
        <pc:sldMkLst>
          <pc:docMk/>
          <pc:sldMk cId="4226357791" sldId="332"/>
        </pc:sldMkLst>
        <pc:spChg chg="mod">
          <ac:chgData name="Gustavo Beltrao Braga" userId="S::gustavobb1@insper.edu.br::af0aa7ae-b103-44e9-9c36-8c21682b38a4" providerId="AD" clId="Web-{E8AFD019-0BF0-832F-CE9D-EB4454B1CF3F}" dt="2024-10-24T10:10:54.194" v="257" actId="14100"/>
          <ac:spMkLst>
            <pc:docMk/>
            <pc:sldMk cId="4226357791" sldId="332"/>
            <ac:spMk id="3" creationId="{8C145274-F07A-93DC-5E2B-E1B5B13C1F57}"/>
          </ac:spMkLst>
        </pc:spChg>
      </pc:sldChg>
      <pc:sldChg chg="addAnim modAnim">
        <pc:chgData name="Gustavo Beltrao Braga" userId="S::gustavobb1@insper.edu.br::af0aa7ae-b103-44e9-9c36-8c21682b38a4" providerId="AD" clId="Web-{E8AFD019-0BF0-832F-CE9D-EB4454B1CF3F}" dt="2024-10-22T14:32:17.694" v="1"/>
        <pc:sldMkLst>
          <pc:docMk/>
          <pc:sldMk cId="2416443511" sldId="333"/>
        </pc:sldMkLst>
      </pc:sldChg>
      <pc:sldChg chg="modAnim">
        <pc:chgData name="Gustavo Beltrao Braga" userId="S::gustavobb1@insper.edu.br::af0aa7ae-b103-44e9-9c36-8c21682b38a4" providerId="AD" clId="Web-{E8AFD019-0BF0-832F-CE9D-EB4454B1CF3F}" dt="2024-10-22T14:35:54.731" v="2"/>
        <pc:sldMkLst>
          <pc:docMk/>
          <pc:sldMk cId="4138731015" sldId="416"/>
        </pc:sldMkLst>
      </pc:sldChg>
      <pc:sldChg chg="modAnim">
        <pc:chgData name="Gustavo Beltrao Braga" userId="S::gustavobb1@insper.edu.br::af0aa7ae-b103-44e9-9c36-8c21682b38a4" providerId="AD" clId="Web-{E8AFD019-0BF0-832F-CE9D-EB4454B1CF3F}" dt="2024-10-22T14:36:03.262" v="3"/>
        <pc:sldMkLst>
          <pc:docMk/>
          <pc:sldMk cId="1581258810" sldId="418"/>
        </pc:sldMkLst>
      </pc:sldChg>
      <pc:sldChg chg="addSp delSp modSp">
        <pc:chgData name="Gustavo Beltrao Braga" userId="S::gustavobb1@insper.edu.br::af0aa7ae-b103-44e9-9c36-8c21682b38a4" providerId="AD" clId="Web-{E8AFD019-0BF0-832F-CE9D-EB4454B1CF3F}" dt="2024-10-24T10:11:35.977" v="271" actId="1076"/>
        <pc:sldMkLst>
          <pc:docMk/>
          <pc:sldMk cId="1126257412" sldId="419"/>
        </pc:sldMkLst>
        <pc:spChg chg="mod">
          <ac:chgData name="Gustavo Beltrao Braga" userId="S::gustavobb1@insper.edu.br::af0aa7ae-b103-44e9-9c36-8c21682b38a4" providerId="AD" clId="Web-{E8AFD019-0BF0-832F-CE9D-EB4454B1CF3F}" dt="2024-10-24T10:11:32.742" v="270" actId="20577"/>
          <ac:spMkLst>
            <pc:docMk/>
            <pc:sldMk cId="1126257412" sldId="419"/>
            <ac:spMk id="3" creationId="{D116993B-AA86-A9F2-CC31-4C6CDBADFC4A}"/>
          </ac:spMkLst>
        </pc:spChg>
        <pc:spChg chg="add del mod">
          <ac:chgData name="Gustavo Beltrao Braga" userId="S::gustavobb1@insper.edu.br::af0aa7ae-b103-44e9-9c36-8c21682b38a4" providerId="AD" clId="Web-{E8AFD019-0BF0-832F-CE9D-EB4454B1CF3F}" dt="2024-10-23T21:20:25.899" v="28"/>
          <ac:spMkLst>
            <pc:docMk/>
            <pc:sldMk cId="1126257412" sldId="419"/>
            <ac:spMk id="5" creationId="{4A0010B3-3948-0DBD-5AE9-0B803C2F953B}"/>
          </ac:spMkLst>
        </pc:spChg>
        <pc:picChg chg="add mod">
          <ac:chgData name="Gustavo Beltrao Braga" userId="S::gustavobb1@insper.edu.br::af0aa7ae-b103-44e9-9c36-8c21682b38a4" providerId="AD" clId="Web-{E8AFD019-0BF0-832F-CE9D-EB4454B1CF3F}" dt="2024-10-24T10:11:26.914" v="267" actId="1076"/>
          <ac:picMkLst>
            <pc:docMk/>
            <pc:sldMk cId="1126257412" sldId="419"/>
            <ac:picMk id="6" creationId="{F65D5990-5E48-19F6-E5AA-6F5FCFB80FBA}"/>
          </ac:picMkLst>
        </pc:picChg>
        <pc:picChg chg="add mod">
          <ac:chgData name="Gustavo Beltrao Braga" userId="S::gustavobb1@insper.edu.br::af0aa7ae-b103-44e9-9c36-8c21682b38a4" providerId="AD" clId="Web-{E8AFD019-0BF0-832F-CE9D-EB4454B1CF3F}" dt="2024-10-23T21:22:08.979" v="47" actId="1076"/>
          <ac:picMkLst>
            <pc:docMk/>
            <pc:sldMk cId="1126257412" sldId="419"/>
            <ac:picMk id="7" creationId="{D240A2CD-62BE-17D4-B69B-2D2742154FB4}"/>
          </ac:picMkLst>
        </pc:picChg>
        <pc:picChg chg="add mod">
          <ac:chgData name="Gustavo Beltrao Braga" userId="S::gustavobb1@insper.edu.br::af0aa7ae-b103-44e9-9c36-8c21682b38a4" providerId="AD" clId="Web-{E8AFD019-0BF0-832F-CE9D-EB4454B1CF3F}" dt="2024-10-24T10:11:35.977" v="271" actId="1076"/>
          <ac:picMkLst>
            <pc:docMk/>
            <pc:sldMk cId="1126257412" sldId="419"/>
            <ac:picMk id="8" creationId="{1D6B88ED-F5E4-BBD8-E25F-4351654058D3}"/>
          </ac:picMkLst>
        </pc:picChg>
      </pc:sldChg>
      <pc:sldChg chg="modSp">
        <pc:chgData name="Gustavo Beltrao Braga" userId="S::gustavobb1@insper.edu.br::af0aa7ae-b103-44e9-9c36-8c21682b38a4" providerId="AD" clId="Web-{E8AFD019-0BF0-832F-CE9D-EB4454B1CF3F}" dt="2024-10-23T21:17:05.800" v="9" actId="20577"/>
        <pc:sldMkLst>
          <pc:docMk/>
          <pc:sldMk cId="729685393" sldId="420"/>
        </pc:sldMkLst>
        <pc:spChg chg="mod">
          <ac:chgData name="Gustavo Beltrao Braga" userId="S::gustavobb1@insper.edu.br::af0aa7ae-b103-44e9-9c36-8c21682b38a4" providerId="AD" clId="Web-{E8AFD019-0BF0-832F-CE9D-EB4454B1CF3F}" dt="2024-10-23T21:17:05.800" v="9" actId="20577"/>
          <ac:spMkLst>
            <pc:docMk/>
            <pc:sldMk cId="729685393" sldId="420"/>
            <ac:spMk id="3" creationId="{7D7A2261-AF52-6C89-DB31-D5C75552BA61}"/>
          </ac:spMkLst>
        </pc:spChg>
      </pc:sldChg>
      <pc:sldChg chg="delSp modSp del">
        <pc:chgData name="Gustavo Beltrao Braga" userId="S::gustavobb1@insper.edu.br::af0aa7ae-b103-44e9-9c36-8c21682b38a4" providerId="AD" clId="Web-{E8AFD019-0BF0-832F-CE9D-EB4454B1CF3F}" dt="2024-10-23T22:00:55.297" v="100"/>
        <pc:sldMkLst>
          <pc:docMk/>
          <pc:sldMk cId="1818375672" sldId="421"/>
        </pc:sldMkLst>
        <pc:spChg chg="mod">
          <ac:chgData name="Gustavo Beltrao Braga" userId="S::gustavobb1@insper.edu.br::af0aa7ae-b103-44e9-9c36-8c21682b38a4" providerId="AD" clId="Web-{E8AFD019-0BF0-832F-CE9D-EB4454B1CF3F}" dt="2024-10-23T22:00:30.781" v="98" actId="20577"/>
          <ac:spMkLst>
            <pc:docMk/>
            <pc:sldMk cId="1818375672" sldId="421"/>
            <ac:spMk id="2" creationId="{CA104534-CCA7-DDE3-5895-8DCD3065D217}"/>
          </ac:spMkLst>
        </pc:spChg>
        <pc:spChg chg="del">
          <ac:chgData name="Gustavo Beltrao Braga" userId="S::gustavobb1@insper.edu.br::af0aa7ae-b103-44e9-9c36-8c21682b38a4" providerId="AD" clId="Web-{E8AFD019-0BF0-832F-CE9D-EB4454B1CF3F}" dt="2024-10-23T22:00:50.719" v="99"/>
          <ac:spMkLst>
            <pc:docMk/>
            <pc:sldMk cId="1818375672" sldId="421"/>
            <ac:spMk id="3" creationId="{0B23E871-11F9-DC0D-658A-05FCD6DDB834}"/>
          </ac:spMkLst>
        </pc:spChg>
      </pc:sldChg>
      <pc:sldChg chg="del">
        <pc:chgData name="Gustavo Beltrao Braga" userId="S::gustavobb1@insper.edu.br::af0aa7ae-b103-44e9-9c36-8c21682b38a4" providerId="AD" clId="Web-{E8AFD019-0BF0-832F-CE9D-EB4454B1CF3F}" dt="2024-10-23T22:00:12.062" v="75"/>
        <pc:sldMkLst>
          <pc:docMk/>
          <pc:sldMk cId="2420368666" sldId="422"/>
        </pc:sldMkLst>
      </pc:sldChg>
      <pc:sldChg chg="addSp delSp modSp add replId addAnim">
        <pc:chgData name="Gustavo Beltrao Braga" userId="S::gustavobb1@insper.edu.br::af0aa7ae-b103-44e9-9c36-8c21682b38a4" providerId="AD" clId="Web-{E8AFD019-0BF0-832F-CE9D-EB4454B1CF3F}" dt="2024-10-23T22:20:22.157" v="198" actId="1076"/>
        <pc:sldMkLst>
          <pc:docMk/>
          <pc:sldMk cId="1428874552" sldId="423"/>
        </pc:sldMkLst>
        <pc:spChg chg="mod">
          <ac:chgData name="Gustavo Beltrao Braga" userId="S::gustavobb1@insper.edu.br::af0aa7ae-b103-44e9-9c36-8c21682b38a4" providerId="AD" clId="Web-{E8AFD019-0BF0-832F-CE9D-EB4454B1CF3F}" dt="2024-10-23T22:01:53.017" v="127" actId="20577"/>
          <ac:spMkLst>
            <pc:docMk/>
            <pc:sldMk cId="1428874552" sldId="423"/>
            <ac:spMk id="2" creationId="{E0753622-53E4-43EB-BFD2-5BE0F5F08083}"/>
          </ac:spMkLst>
        </pc:spChg>
        <pc:spChg chg="add mod">
          <ac:chgData name="Gustavo Beltrao Braga" userId="S::gustavobb1@insper.edu.br::af0aa7ae-b103-44e9-9c36-8c21682b38a4" providerId="AD" clId="Web-{E8AFD019-0BF0-832F-CE9D-EB4454B1CF3F}" dt="2024-10-23T22:19:42.266" v="185" actId="1076"/>
          <ac:spMkLst>
            <pc:docMk/>
            <pc:sldMk cId="1428874552" sldId="423"/>
            <ac:spMk id="9" creationId="{95B1465B-732C-4921-D4ED-DA05F8E35286}"/>
          </ac:spMkLst>
        </pc:spChg>
        <pc:spChg chg="add del mod">
          <ac:chgData name="Gustavo Beltrao Braga" userId="S::gustavobb1@insper.edu.br::af0aa7ae-b103-44e9-9c36-8c21682b38a4" providerId="AD" clId="Web-{E8AFD019-0BF0-832F-CE9D-EB4454B1CF3F}" dt="2024-10-23T22:18:54.198" v="175"/>
          <ac:spMkLst>
            <pc:docMk/>
            <pc:sldMk cId="1428874552" sldId="423"/>
            <ac:spMk id="10" creationId="{FFA74E84-7983-6D96-3DBC-C49BE857F3FD}"/>
          </ac:spMkLst>
        </pc:spChg>
        <pc:picChg chg="add mod">
          <ac:chgData name="Gustavo Beltrao Braga" userId="S::gustavobb1@insper.edu.br::af0aa7ae-b103-44e9-9c36-8c21682b38a4" providerId="AD" clId="Web-{E8AFD019-0BF0-832F-CE9D-EB4454B1CF3F}" dt="2024-10-23T22:20:20.251" v="195" actId="1076"/>
          <ac:picMkLst>
            <pc:docMk/>
            <pc:sldMk cId="1428874552" sldId="423"/>
            <ac:picMk id="3" creationId="{0847B116-FD94-EBB7-DB38-71C7E2C65191}"/>
          </ac:picMkLst>
        </pc:picChg>
        <pc:picChg chg="mod">
          <ac:chgData name="Gustavo Beltrao Braga" userId="S::gustavobb1@insper.edu.br::af0aa7ae-b103-44e9-9c36-8c21682b38a4" providerId="AD" clId="Web-{E8AFD019-0BF0-832F-CE9D-EB4454B1CF3F}" dt="2024-10-23T22:20:22.157" v="198" actId="1076"/>
          <ac:picMkLst>
            <pc:docMk/>
            <pc:sldMk cId="1428874552" sldId="423"/>
            <ac:picMk id="5" creationId="{FA8D82F7-8243-0968-DA2A-327D84C7A4FA}"/>
          </ac:picMkLst>
        </pc:picChg>
        <pc:picChg chg="add del mod">
          <ac:chgData name="Gustavo Beltrao Braga" userId="S::gustavobb1@insper.edu.br::af0aa7ae-b103-44e9-9c36-8c21682b38a4" providerId="AD" clId="Web-{E8AFD019-0BF0-832F-CE9D-EB4454B1CF3F}" dt="2024-10-23T22:01:30.688" v="124"/>
          <ac:picMkLst>
            <pc:docMk/>
            <pc:sldMk cId="1428874552" sldId="423"/>
            <ac:picMk id="6" creationId="{D216A652-4956-015D-52CF-BD61F80A34DE}"/>
          </ac:picMkLst>
        </pc:picChg>
        <pc:picChg chg="add mod">
          <ac:chgData name="Gustavo Beltrao Braga" userId="S::gustavobb1@insper.edu.br::af0aa7ae-b103-44e9-9c36-8c21682b38a4" providerId="AD" clId="Web-{E8AFD019-0BF0-832F-CE9D-EB4454B1CF3F}" dt="2024-10-23T22:20:20.360" v="197" actId="1076"/>
          <ac:picMkLst>
            <pc:docMk/>
            <pc:sldMk cId="1428874552" sldId="423"/>
            <ac:picMk id="7" creationId="{2F9E6268-A0C4-E491-ED0B-C5B45F61D79A}"/>
          </ac:picMkLst>
        </pc:picChg>
        <pc:picChg chg="add mod">
          <ac:chgData name="Gustavo Beltrao Braga" userId="S::gustavobb1@insper.edu.br::af0aa7ae-b103-44e9-9c36-8c21682b38a4" providerId="AD" clId="Web-{E8AFD019-0BF0-832F-CE9D-EB4454B1CF3F}" dt="2024-10-23T22:20:20.298" v="196" actId="1076"/>
          <ac:picMkLst>
            <pc:docMk/>
            <pc:sldMk cId="1428874552" sldId="423"/>
            <ac:picMk id="11" creationId="{0BE5D50B-FFD3-26EA-1EE7-F8C06D185469}"/>
          </ac:picMkLst>
        </pc:picChg>
      </pc:sldChg>
      <pc:sldChg chg="addSp delSp modSp add replId">
        <pc:chgData name="Gustavo Beltrao Braga" userId="S::gustavobb1@insper.edu.br::af0aa7ae-b103-44e9-9c36-8c21682b38a4" providerId="AD" clId="Web-{E8AFD019-0BF0-832F-CE9D-EB4454B1CF3F}" dt="2024-10-23T22:01:21.032" v="122" actId="1076"/>
        <pc:sldMkLst>
          <pc:docMk/>
          <pc:sldMk cId="508211893" sldId="424"/>
        </pc:sldMkLst>
        <pc:spChg chg="add del mod">
          <ac:chgData name="Gustavo Beltrao Braga" userId="S::gustavobb1@insper.edu.br::af0aa7ae-b103-44e9-9c36-8c21682b38a4" providerId="AD" clId="Web-{E8AFD019-0BF0-832F-CE9D-EB4454B1CF3F}" dt="2024-10-23T22:01:15.907" v="121"/>
          <ac:spMkLst>
            <pc:docMk/>
            <pc:sldMk cId="508211893" sldId="424"/>
            <ac:spMk id="3" creationId="{5E96B5CB-AF51-6EF5-B28F-AF76F3B3FF7E}"/>
          </ac:spMkLst>
        </pc:spChg>
        <pc:spChg chg="mod">
          <ac:chgData name="Gustavo Beltrao Braga" userId="S::gustavobb1@insper.edu.br::af0aa7ae-b103-44e9-9c36-8c21682b38a4" providerId="AD" clId="Web-{E8AFD019-0BF0-832F-CE9D-EB4454B1CF3F}" dt="2024-10-23T22:01:21.032" v="122" actId="1076"/>
          <ac:spMkLst>
            <pc:docMk/>
            <pc:sldMk cId="508211893" sldId="424"/>
            <ac:spMk id="33" creationId="{00000000-0000-0000-0000-000000000000}"/>
          </ac:spMkLst>
        </pc:spChg>
        <pc:spChg chg="del">
          <ac:chgData name="Gustavo Beltrao Braga" userId="S::gustavobb1@insper.edu.br::af0aa7ae-b103-44e9-9c36-8c21682b38a4" providerId="AD" clId="Web-{E8AFD019-0BF0-832F-CE9D-EB4454B1CF3F}" dt="2024-10-23T22:01:00.453" v="102"/>
          <ac:spMkLst>
            <pc:docMk/>
            <pc:sldMk cId="508211893" sldId="424"/>
            <ac:spMk id="34" creationId="{00000000-0000-0000-0000-000000000000}"/>
          </ac:spMkLst>
        </pc:spChg>
      </pc:sldChg>
    </pc:docChg>
  </pc:docChgLst>
  <pc:docChgLst>
    <pc:chgData name="Gustavo Beltrao Braga" userId="S::gustavobb1@insper.edu.br::af0aa7ae-b103-44e9-9c36-8c21682b38a4" providerId="AD" clId="Web-{E5A983E4-A6C4-91DC-43EA-4CD0E66830F7}"/>
    <pc:docChg chg="modSld">
      <pc:chgData name="Gustavo Beltrao Braga" userId="S::gustavobb1@insper.edu.br::af0aa7ae-b103-44e9-9c36-8c21682b38a4" providerId="AD" clId="Web-{E5A983E4-A6C4-91DC-43EA-4CD0E66830F7}" dt="2024-10-10T10:23:05.315" v="78"/>
      <pc:docMkLst>
        <pc:docMk/>
      </pc:docMkLst>
      <pc:sldChg chg="modSp">
        <pc:chgData name="Gustavo Beltrao Braga" userId="S::gustavobb1@insper.edu.br::af0aa7ae-b103-44e9-9c36-8c21682b38a4" providerId="AD" clId="Web-{E5A983E4-A6C4-91DC-43EA-4CD0E66830F7}" dt="2024-10-10T10:15:25.301" v="3" actId="20577"/>
        <pc:sldMkLst>
          <pc:docMk/>
          <pc:sldMk cId="0" sldId="256"/>
        </pc:sldMkLst>
        <pc:spChg chg="mod">
          <ac:chgData name="Gustavo Beltrao Braga" userId="S::gustavobb1@insper.edu.br::af0aa7ae-b103-44e9-9c36-8c21682b38a4" providerId="AD" clId="Web-{E5A983E4-A6C4-91DC-43EA-4CD0E66830F7}" dt="2024-10-10T10:15:25.301" v="3" actId="20577"/>
          <ac:spMkLst>
            <pc:docMk/>
            <pc:sldMk cId="0" sldId="256"/>
            <ac:spMk id="34" creationId="{00000000-0000-0000-0000-000000000000}"/>
          </ac:spMkLst>
        </pc:spChg>
      </pc:sldChg>
      <pc:sldChg chg="addSp delSp modSp">
        <pc:chgData name="Gustavo Beltrao Braga" userId="S::gustavobb1@insper.edu.br::af0aa7ae-b103-44e9-9c36-8c21682b38a4" providerId="AD" clId="Web-{E5A983E4-A6C4-91DC-43EA-4CD0E66830F7}" dt="2024-10-10T10:23:05.315" v="78"/>
        <pc:sldMkLst>
          <pc:docMk/>
          <pc:sldMk cId="1712022753" sldId="295"/>
        </pc:sldMkLst>
      </pc:sldChg>
    </pc:docChg>
  </pc:docChgLst>
  <pc:docChgLst>
    <pc:chgData name="Gustavo Beltrao Braga" userId="S::gustavobb1@insper.edu.br::af0aa7ae-b103-44e9-9c36-8c21682b38a4" providerId="AD" clId="Web-{B552FB03-9D67-21E5-81B6-FC0F0F29BCBE}"/>
    <pc:docChg chg="addSld delSld modSld">
      <pc:chgData name="Gustavo Beltrao Braga" userId="S::gustavobb1@insper.edu.br::af0aa7ae-b103-44e9-9c36-8c21682b38a4" providerId="AD" clId="Web-{B552FB03-9D67-21E5-81B6-FC0F0F29BCBE}" dt="2024-10-10T19:24:57.692" v="440"/>
      <pc:docMkLst>
        <pc:docMk/>
      </pc:docMkLst>
      <pc:sldChg chg="del">
        <pc:chgData name="Gustavo Beltrao Braga" userId="S::gustavobb1@insper.edu.br::af0aa7ae-b103-44e9-9c36-8c21682b38a4" providerId="AD" clId="Web-{B552FB03-9D67-21E5-81B6-FC0F0F29BCBE}" dt="2024-10-10T10:24:34.622" v="34"/>
        <pc:sldMkLst>
          <pc:docMk/>
          <pc:sldMk cId="3138379859" sldId="269"/>
        </pc:sldMkLst>
      </pc:sldChg>
      <pc:sldChg chg="mod modShow">
        <pc:chgData name="Gustavo Beltrao Braga" userId="S::gustavobb1@insper.edu.br::af0aa7ae-b103-44e9-9c36-8c21682b38a4" providerId="AD" clId="Web-{B552FB03-9D67-21E5-81B6-FC0F0F29BCBE}" dt="2024-10-10T10:54:49.499" v="231"/>
        <pc:sldMkLst>
          <pc:docMk/>
          <pc:sldMk cId="463468752" sldId="273"/>
        </pc:sldMkLst>
      </pc:sldChg>
      <pc:sldChg chg="addSp delSp modSp">
        <pc:chgData name="Gustavo Beltrao Braga" userId="S::gustavobb1@insper.edu.br::af0aa7ae-b103-44e9-9c36-8c21682b38a4" providerId="AD" clId="Web-{B552FB03-9D67-21E5-81B6-FC0F0F29BCBE}" dt="2024-10-10T10:23:16.808" v="3"/>
        <pc:sldMkLst>
          <pc:docMk/>
          <pc:sldMk cId="1712022753" sldId="295"/>
        </pc:sldMkLst>
      </pc:sldChg>
      <pc:sldChg chg="mod modShow">
        <pc:chgData name="Gustavo Beltrao Braga" userId="S::gustavobb1@insper.edu.br::af0aa7ae-b103-44e9-9c36-8c21682b38a4" providerId="AD" clId="Web-{B552FB03-9D67-21E5-81B6-FC0F0F29BCBE}" dt="2024-10-10T18:07:18.635" v="294"/>
        <pc:sldMkLst>
          <pc:docMk/>
          <pc:sldMk cId="2653450524" sldId="308"/>
        </pc:sldMkLst>
      </pc:sldChg>
      <pc:sldChg chg="mod modShow">
        <pc:chgData name="Gustavo Beltrao Braga" userId="S::gustavobb1@insper.edu.br::af0aa7ae-b103-44e9-9c36-8c21682b38a4" providerId="AD" clId="Web-{B552FB03-9D67-21E5-81B6-FC0F0F29BCBE}" dt="2024-10-10T10:49:43.648" v="228"/>
        <pc:sldMkLst>
          <pc:docMk/>
          <pc:sldMk cId="2921166095" sldId="309"/>
        </pc:sldMkLst>
      </pc:sldChg>
      <pc:sldChg chg="mod modShow">
        <pc:chgData name="Gustavo Beltrao Braga" userId="S::gustavobb1@insper.edu.br::af0aa7ae-b103-44e9-9c36-8c21682b38a4" providerId="AD" clId="Web-{B552FB03-9D67-21E5-81B6-FC0F0F29BCBE}" dt="2024-10-10T18:08:27.138" v="295"/>
        <pc:sldMkLst>
          <pc:docMk/>
          <pc:sldMk cId="1451703738" sldId="315"/>
        </pc:sldMkLst>
      </pc:sldChg>
      <pc:sldChg chg="mod modShow">
        <pc:chgData name="Gustavo Beltrao Braga" userId="S::gustavobb1@insper.edu.br::af0aa7ae-b103-44e9-9c36-8c21682b38a4" providerId="AD" clId="Web-{B552FB03-9D67-21E5-81B6-FC0F0F29BCBE}" dt="2024-10-10T18:08:36.764" v="296"/>
        <pc:sldMkLst>
          <pc:docMk/>
          <pc:sldMk cId="1483172222" sldId="316"/>
        </pc:sldMkLst>
      </pc:sldChg>
      <pc:sldChg chg="mod modShow">
        <pc:chgData name="Gustavo Beltrao Braga" userId="S::gustavobb1@insper.edu.br::af0aa7ae-b103-44e9-9c36-8c21682b38a4" providerId="AD" clId="Web-{B552FB03-9D67-21E5-81B6-FC0F0F29BCBE}" dt="2024-10-10T10:54:21.702" v="229"/>
        <pc:sldMkLst>
          <pc:docMk/>
          <pc:sldMk cId="182105192" sldId="319"/>
        </pc:sldMkLst>
      </pc:sldChg>
      <pc:sldChg chg="mod modShow">
        <pc:chgData name="Gustavo Beltrao Braga" userId="S::gustavobb1@insper.edu.br::af0aa7ae-b103-44e9-9c36-8c21682b38a4" providerId="AD" clId="Web-{B552FB03-9D67-21E5-81B6-FC0F0F29BCBE}" dt="2024-10-10T10:54:25.218" v="230"/>
        <pc:sldMkLst>
          <pc:docMk/>
          <pc:sldMk cId="3972707662" sldId="320"/>
        </pc:sldMkLst>
      </pc:sldChg>
      <pc:sldChg chg="mod modShow">
        <pc:chgData name="Gustavo Beltrao Braga" userId="S::gustavobb1@insper.edu.br::af0aa7ae-b103-44e9-9c36-8c21682b38a4" providerId="AD" clId="Web-{B552FB03-9D67-21E5-81B6-FC0F0F29BCBE}" dt="2024-10-10T10:54:52.656" v="232"/>
        <pc:sldMkLst>
          <pc:docMk/>
          <pc:sldMk cId="1214419394" sldId="321"/>
        </pc:sldMkLst>
      </pc:sldChg>
      <pc:sldChg chg="delSp modSp add replId">
        <pc:chgData name="Gustavo Beltrao Braga" userId="S::gustavobb1@insper.edu.br::af0aa7ae-b103-44e9-9c36-8c21682b38a4" providerId="AD" clId="Web-{B552FB03-9D67-21E5-81B6-FC0F0F29BCBE}" dt="2024-10-10T10:24:18.715" v="33" actId="20577"/>
        <pc:sldMkLst>
          <pc:docMk/>
          <pc:sldMk cId="3353827742" sldId="328"/>
        </pc:sldMkLst>
      </pc:sldChg>
      <pc:sldChg chg="addSp delSp modSp add replId">
        <pc:chgData name="Gustavo Beltrao Braga" userId="S::gustavobb1@insper.edu.br::af0aa7ae-b103-44e9-9c36-8c21682b38a4" providerId="AD" clId="Web-{B552FB03-9D67-21E5-81B6-FC0F0F29BCBE}" dt="2024-10-10T10:28:18.471" v="52" actId="1076"/>
        <pc:sldMkLst>
          <pc:docMk/>
          <pc:sldMk cId="1036294833" sldId="329"/>
        </pc:sldMkLst>
      </pc:sldChg>
      <pc:sldChg chg="delSp modSp add replId">
        <pc:chgData name="Gustavo Beltrao Braga" userId="S::gustavobb1@insper.edu.br::af0aa7ae-b103-44e9-9c36-8c21682b38a4" providerId="AD" clId="Web-{B552FB03-9D67-21E5-81B6-FC0F0F29BCBE}" dt="2024-10-10T10:29:08.035" v="59"/>
        <pc:sldMkLst>
          <pc:docMk/>
          <pc:sldMk cId="1981549800" sldId="330"/>
        </pc:sldMkLst>
      </pc:sldChg>
      <pc:sldChg chg="addSp delSp modSp add replId">
        <pc:chgData name="Gustavo Beltrao Braga" userId="S::gustavobb1@insper.edu.br::af0aa7ae-b103-44e9-9c36-8c21682b38a4" providerId="AD" clId="Web-{B552FB03-9D67-21E5-81B6-FC0F0F29BCBE}" dt="2024-10-10T10:56:48.409" v="265" actId="20577"/>
        <pc:sldMkLst>
          <pc:docMk/>
          <pc:sldMk cId="2734395860" sldId="331"/>
        </pc:sldMkLst>
      </pc:sldChg>
      <pc:sldChg chg="delSp modSp add replId">
        <pc:chgData name="Gustavo Beltrao Braga" userId="S::gustavobb1@insper.edu.br::af0aa7ae-b103-44e9-9c36-8c21682b38a4" providerId="AD" clId="Web-{B552FB03-9D67-21E5-81B6-FC0F0F29BCBE}" dt="2024-10-10T18:17:29.083" v="400" actId="14100"/>
        <pc:sldMkLst>
          <pc:docMk/>
          <pc:sldMk cId="4226357791" sldId="332"/>
        </pc:sldMkLst>
        <pc:spChg chg="mod">
          <ac:chgData name="Gustavo Beltrao Braga" userId="S::gustavobb1@insper.edu.br::af0aa7ae-b103-44e9-9c36-8c21682b38a4" providerId="AD" clId="Web-{B552FB03-9D67-21E5-81B6-FC0F0F29BCBE}" dt="2024-10-10T18:08:52.155" v="298" actId="20577"/>
          <ac:spMkLst>
            <pc:docMk/>
            <pc:sldMk cId="4226357791" sldId="332"/>
            <ac:spMk id="2" creationId="{E0753622-53E4-43EB-BFD2-5BE0F5F08083}"/>
          </ac:spMkLst>
        </pc:spChg>
        <pc:spChg chg="mod">
          <ac:chgData name="Gustavo Beltrao Braga" userId="S::gustavobb1@insper.edu.br::af0aa7ae-b103-44e9-9c36-8c21682b38a4" providerId="AD" clId="Web-{B552FB03-9D67-21E5-81B6-FC0F0F29BCBE}" dt="2024-10-10T18:17:29.083" v="400" actId="14100"/>
          <ac:spMkLst>
            <pc:docMk/>
            <pc:sldMk cId="4226357791" sldId="332"/>
            <ac:spMk id="3" creationId="{8C145274-F07A-93DC-5E2B-E1B5B13C1F57}"/>
          </ac:spMkLst>
        </pc:spChg>
      </pc:sldChg>
      <pc:sldChg chg="addSp delSp modSp add replId modMedia addAnim">
        <pc:chgData name="Gustavo Beltrao Braga" userId="S::gustavobb1@insper.edu.br::af0aa7ae-b103-44e9-9c36-8c21682b38a4" providerId="AD" clId="Web-{B552FB03-9D67-21E5-81B6-FC0F0F29BCBE}" dt="2024-10-10T19:07:21.025" v="439"/>
        <pc:sldMkLst>
          <pc:docMk/>
          <pc:sldMk cId="2416443511" sldId="333"/>
        </pc:sldMkLst>
        <pc:spChg chg="mod">
          <ac:chgData name="Gustavo Beltrao Braga" userId="S::gustavobb1@insper.edu.br::af0aa7ae-b103-44e9-9c36-8c21682b38a4" providerId="AD" clId="Web-{B552FB03-9D67-21E5-81B6-FC0F0F29BCBE}" dt="2024-10-10T18:10:32.128" v="312" actId="20577"/>
          <ac:spMkLst>
            <pc:docMk/>
            <pc:sldMk cId="2416443511" sldId="333"/>
            <ac:spMk id="2" creationId="{E0753622-53E4-43EB-BFD2-5BE0F5F08083}"/>
          </ac:spMkLst>
        </pc:spChg>
        <pc:picChg chg="add mod">
          <ac:chgData name="Gustavo Beltrao Braga" userId="S::gustavobb1@insper.edu.br::af0aa7ae-b103-44e9-9c36-8c21682b38a4" providerId="AD" clId="Web-{B552FB03-9D67-21E5-81B6-FC0F0F29BCBE}" dt="2024-10-10T19:07:21.025" v="439"/>
          <ac:picMkLst>
            <pc:docMk/>
            <pc:sldMk cId="2416443511" sldId="333"/>
            <ac:picMk id="5" creationId="{FA8D82F7-8243-0968-DA2A-327D84C7A4FA}"/>
          </ac:picMkLst>
        </pc:picChg>
      </pc:sldChg>
      <pc:sldChg chg="addSp delSp modSp add replId">
        <pc:chgData name="Gustavo Beltrao Braga" userId="S::gustavobb1@insper.edu.br::af0aa7ae-b103-44e9-9c36-8c21682b38a4" providerId="AD" clId="Web-{B552FB03-9D67-21E5-81B6-FC0F0F29BCBE}" dt="2024-10-10T18:21:01.216" v="416" actId="1076"/>
        <pc:sldMkLst>
          <pc:docMk/>
          <pc:sldMk cId="3226231667" sldId="334"/>
        </pc:sldMkLst>
      </pc:sldChg>
      <pc:sldChg chg="modSp add mod replId modShow">
        <pc:chgData name="Gustavo Beltrao Braga" userId="S::gustavobb1@insper.edu.br::af0aa7ae-b103-44e9-9c36-8c21682b38a4" providerId="AD" clId="Web-{B552FB03-9D67-21E5-81B6-FC0F0F29BCBE}" dt="2024-10-10T19:24:57.692" v="440"/>
        <pc:sldMkLst>
          <pc:docMk/>
          <pc:sldMk cId="2654402062" sldId="335"/>
        </pc:sldMkLst>
        <pc:spChg chg="mod">
          <ac:chgData name="Gustavo Beltrao Braga" userId="S::gustavobb1@insper.edu.br::af0aa7ae-b103-44e9-9c36-8c21682b38a4" providerId="AD" clId="Web-{B552FB03-9D67-21E5-81B6-FC0F0F29BCBE}" dt="2024-10-10T19:04:16.650" v="431" actId="20577"/>
          <ac:spMkLst>
            <pc:docMk/>
            <pc:sldMk cId="2654402062" sldId="335"/>
            <ac:spMk id="2" creationId="{E0753622-53E4-43EB-BFD2-5BE0F5F08083}"/>
          </ac:spMkLst>
        </pc:spChg>
        <pc:spChg chg="mod">
          <ac:chgData name="Gustavo Beltrao Braga" userId="S::gustavobb1@insper.edu.br::af0aa7ae-b103-44e9-9c36-8c21682b38a4" providerId="AD" clId="Web-{B552FB03-9D67-21E5-81B6-FC0F0F29BCBE}" dt="2024-10-10T19:04:28.900" v="436" actId="20577"/>
          <ac:spMkLst>
            <pc:docMk/>
            <pc:sldMk cId="2654402062" sldId="335"/>
            <ac:spMk id="3" creationId="{8C145274-F07A-93DC-5E2B-E1B5B13C1F57}"/>
          </ac:spMkLst>
        </pc:spChg>
      </pc:sldChg>
    </pc:docChg>
  </pc:docChgLst>
  <pc:docChgLst>
    <pc:chgData name="Luciano Pereira Soares" userId="S::lucianops@insper.edu.br::16c53e34-c952-423e-8700-c0525d23304f" providerId="AD" clId="Web-{7353BF8B-39CB-BAB9-BD35-4B0F4F3CDC3E}"/>
    <pc:docChg chg="modSld">
      <pc:chgData name="Luciano Pereira Soares" userId="S::lucianops@insper.edu.br::16c53e34-c952-423e-8700-c0525d23304f" providerId="AD" clId="Web-{7353BF8B-39CB-BAB9-BD35-4B0F4F3CDC3E}" dt="2024-10-24T12:24:54.848" v="0"/>
      <pc:docMkLst>
        <pc:docMk/>
      </pc:docMkLst>
      <pc:sldChg chg="mod modShow">
        <pc:chgData name="Luciano Pereira Soares" userId="S::lucianops@insper.edu.br::16c53e34-c952-423e-8700-c0525d23304f" providerId="AD" clId="Web-{7353BF8B-39CB-BAB9-BD35-4B0F4F3CDC3E}" dt="2024-10-24T12:24:54.848" v="0"/>
        <pc:sldMkLst>
          <pc:docMk/>
          <pc:sldMk cId="2654402062" sldId="335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ov>
</file>

<file path=ppt/media/media3.mov>
</file>

<file path=ppt/media/media4.mov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lang="pt-BR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753839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z="1200" b="0" i="0" u="none" strike="noStrike" cap="none" smtClean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lang="pt-BR"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475279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469196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fbbdb026c0_0_9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fbbdb026c0_0_9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gfbbdb026c0_0_9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689304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fbbdb026c0_0_9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fbbdb026c0_0_9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" name="Google Shape;743;gfbbdb026c0_0_9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43250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gef444b581a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8" name="Google Shape;568;gef444b581a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>
  <p:cSld name="Título e conteúdo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BCBEC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5296959"/>
            <a:ext cx="2895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rgbClr val="BCBEC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5296959"/>
            <a:ext cx="2133600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BCBEC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BCBEC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BCBEC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BCBEC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BCBEC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BCBEC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BCBEC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BCBEC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rgbClr val="BCBEC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5" name="Google Shape;15;p2"/>
          <p:cNvPicPr preferRelativeResize="0"/>
          <p:nvPr/>
        </p:nvPicPr>
        <p:blipFill rotWithShape="1">
          <a:blip r:embed="rId2">
            <a:alphaModFix/>
          </a:blip>
          <a:srcRect t="1" b="16530"/>
          <a:stretch/>
        </p:blipFill>
        <p:spPr>
          <a:xfrm>
            <a:off x="6094" y="-1"/>
            <a:ext cx="9123426" cy="571500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 txBox="1">
            <a:spLocks noGrp="1"/>
          </p:cNvSpPr>
          <p:nvPr>
            <p:ph type="body" idx="1"/>
          </p:nvPr>
        </p:nvSpPr>
        <p:spPr>
          <a:xfrm>
            <a:off x="966787" y="2262188"/>
            <a:ext cx="7343775" cy="595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  <a:defRPr sz="3000" b="1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2"/>
          </p:nvPr>
        </p:nvSpPr>
        <p:spPr>
          <a:xfrm>
            <a:off x="966787" y="2857501"/>
            <a:ext cx="7343775" cy="39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spcBef>
                <a:spcPts val="333"/>
              </a:spcBef>
              <a:spcAft>
                <a:spcPts val="0"/>
              </a:spcAft>
              <a:buClr>
                <a:schemeClr val="lt1"/>
              </a:buClr>
              <a:buSzPts val="1667"/>
              <a:buFont typeface="Arial"/>
              <a:buNone/>
              <a:defRPr sz="1667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body" idx="3"/>
          </p:nvPr>
        </p:nvSpPr>
        <p:spPr>
          <a:xfrm>
            <a:off x="900112" y="5296958"/>
            <a:ext cx="7343775" cy="1984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ctr" rtl="0">
              <a:spcBef>
                <a:spcPts val="233"/>
              </a:spcBef>
              <a:spcAft>
                <a:spcPts val="0"/>
              </a:spcAft>
              <a:buClr>
                <a:schemeClr val="lt1"/>
              </a:buClr>
              <a:buSzPts val="1167"/>
              <a:buFont typeface="Arial"/>
              <a:buNone/>
              <a:defRPr sz="1167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23850" algn="l" rtl="0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84172" y="113717"/>
            <a:ext cx="8428232" cy="515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C00026"/>
              </a:buClr>
              <a:buSzPts val="2667"/>
              <a:buFont typeface="Verdana"/>
              <a:buNone/>
              <a:defRPr sz="2667" b="0" i="0" u="none" strike="noStrike" cap="none">
                <a:solidFill>
                  <a:srgbClr val="C00026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390548" y="838985"/>
            <a:ext cx="8428232" cy="4496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4454" algn="l" rtl="0"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0" y="5410729"/>
            <a:ext cx="475013" cy="304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833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0" marR="0" lvl="1" indent="0" algn="ctr" rtl="0">
              <a:spcBef>
                <a:spcPts val="0"/>
              </a:spcBef>
              <a:buNone/>
              <a:defRPr sz="833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0" marR="0" lvl="2" indent="0" algn="ctr" rtl="0">
              <a:spcBef>
                <a:spcPts val="0"/>
              </a:spcBef>
              <a:buNone/>
              <a:defRPr sz="833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0" marR="0" lvl="3" indent="0" algn="ctr" rtl="0">
              <a:spcBef>
                <a:spcPts val="0"/>
              </a:spcBef>
              <a:buNone/>
              <a:defRPr sz="833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0" marR="0" lvl="4" indent="0" algn="ctr" rtl="0">
              <a:spcBef>
                <a:spcPts val="0"/>
              </a:spcBef>
              <a:buNone/>
              <a:defRPr sz="833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0" marR="0" lvl="5" indent="0" algn="ctr" rtl="0">
              <a:spcBef>
                <a:spcPts val="0"/>
              </a:spcBef>
              <a:buNone/>
              <a:defRPr sz="833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6pPr>
            <a:lvl7pPr marL="0" marR="0" lvl="6" indent="0" algn="ctr" rtl="0">
              <a:spcBef>
                <a:spcPts val="0"/>
              </a:spcBef>
              <a:buNone/>
              <a:defRPr sz="833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7pPr>
            <a:lvl8pPr marL="0" marR="0" lvl="7" indent="0" algn="ctr" rtl="0">
              <a:spcBef>
                <a:spcPts val="0"/>
              </a:spcBef>
              <a:buNone/>
              <a:defRPr sz="833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8pPr>
            <a:lvl9pPr marL="0" marR="0" lvl="8" indent="0" algn="ctr" rtl="0">
              <a:spcBef>
                <a:spcPts val="0"/>
              </a:spcBef>
              <a:buNone/>
              <a:defRPr sz="833" b="0" i="0" u="none" strike="noStrike" cap="none">
                <a:solidFill>
                  <a:srgbClr val="888888"/>
                </a:solidFill>
                <a:latin typeface="Verdana"/>
                <a:ea typeface="Verdana"/>
                <a:cs typeface="Verdana"/>
                <a:sym typeface="Verdan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457200" y="228865"/>
            <a:ext cx="8229600" cy="9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457200" y="1333500"/>
            <a:ext cx="8229600" cy="37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457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3124200" y="5296958"/>
            <a:ext cx="2895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6553200" y="5296958"/>
            <a:ext cx="2133600" cy="30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 descr="fundo_ppt1_ok.jp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524000" y="0"/>
            <a:ext cx="7620000" cy="57150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hadertoy.com/view/43XfR2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video" Target="../media/media8.mp4"/><Relationship Id="rId13" Type="http://schemas.openxmlformats.org/officeDocument/2006/relationships/image" Target="../media/image12.png"/><Relationship Id="rId3" Type="http://schemas.microsoft.com/office/2007/relationships/media" Target="../media/media6.mp4"/><Relationship Id="rId7" Type="http://schemas.microsoft.com/office/2007/relationships/media" Target="../media/media8.mp4"/><Relationship Id="rId12" Type="http://schemas.openxmlformats.org/officeDocument/2006/relationships/image" Target="../media/image11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video" Target="../media/media7.mp4"/><Relationship Id="rId11" Type="http://schemas.openxmlformats.org/officeDocument/2006/relationships/image" Target="../media/image10.png"/><Relationship Id="rId5" Type="http://schemas.microsoft.com/office/2007/relationships/media" Target="../media/media7.mp4"/><Relationship Id="rId10" Type="http://schemas.openxmlformats.org/officeDocument/2006/relationships/notesSlide" Target="../notesSlides/notesSlide6.xml"/><Relationship Id="rId4" Type="http://schemas.openxmlformats.org/officeDocument/2006/relationships/video" Target="../media/media6.mp4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inspirnathan.com/posts/49-shadertoy-tutorial-part-3" TargetMode="External"/><Relationship Id="rId2" Type="http://schemas.openxmlformats.org/officeDocument/2006/relationships/hyperlink" Target="https://www.shadertoy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hebookofshaders.com/" TargetMode="External"/><Relationship Id="rId4" Type="http://schemas.openxmlformats.org/officeDocument/2006/relationships/hyperlink" Target="https://iquilezles.org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registry.khronos.org/OpenGL-Refpages/gl4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hadertoy.com/view/MXsBD8" TargetMode="External"/><Relationship Id="rId3" Type="http://schemas.openxmlformats.org/officeDocument/2006/relationships/hyperlink" Target="https://www.shadertoy.com/view/l3fBWr" TargetMode="External"/><Relationship Id="rId7" Type="http://schemas.openxmlformats.org/officeDocument/2006/relationships/hyperlink" Target="https://www.shadertoy.com/view/lX2BRK" TargetMode="External"/><Relationship Id="rId2" Type="http://schemas.openxmlformats.org/officeDocument/2006/relationships/hyperlink" Target="https://www.shadertoy.com/view/MXfBW4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hadertoy.com/view/X32BDz" TargetMode="External"/><Relationship Id="rId5" Type="http://schemas.openxmlformats.org/officeDocument/2006/relationships/hyperlink" Target="https://www.shadertoy.com/view/4XXfzj" TargetMode="External"/><Relationship Id="rId10" Type="http://schemas.openxmlformats.org/officeDocument/2006/relationships/hyperlink" Target="https://www.shadertoy.com/view/4XSfW1" TargetMode="External"/><Relationship Id="rId4" Type="http://schemas.openxmlformats.org/officeDocument/2006/relationships/hyperlink" Target="https://www.shadertoy.com/view/43ffW8" TargetMode="External"/><Relationship Id="rId9" Type="http://schemas.openxmlformats.org/officeDocument/2006/relationships/hyperlink" Target="https://www.shadertoy.com/view/4XsfWN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video" Target="../media/media4.mov"/><Relationship Id="rId13" Type="http://schemas.openxmlformats.org/officeDocument/2006/relationships/image" Target="../media/image9.png"/><Relationship Id="rId3" Type="http://schemas.microsoft.com/office/2007/relationships/media" Target="../media/media2.mov"/><Relationship Id="rId7" Type="http://schemas.microsoft.com/office/2007/relationships/media" Target="../media/media4.mov"/><Relationship Id="rId12" Type="http://schemas.openxmlformats.org/officeDocument/2006/relationships/image" Target="../media/image8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video" Target="../media/media3.mov"/><Relationship Id="rId11" Type="http://schemas.openxmlformats.org/officeDocument/2006/relationships/image" Target="../media/image7.png"/><Relationship Id="rId5" Type="http://schemas.microsoft.com/office/2007/relationships/media" Target="../media/media3.mov"/><Relationship Id="rId10" Type="http://schemas.openxmlformats.org/officeDocument/2006/relationships/image" Target="../media/image6.png"/><Relationship Id="rId4" Type="http://schemas.openxmlformats.org/officeDocument/2006/relationships/video" Target="../media/media2.mov"/><Relationship Id="rId9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966787" y="2262188"/>
            <a:ext cx="7343775" cy="595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Verdana"/>
              <a:buNone/>
            </a:pPr>
            <a:r>
              <a:rPr lang="pt-BR"/>
              <a:t>Computação Gráfica</a:t>
            </a:r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966787" y="2857501"/>
            <a:ext cx="7343775" cy="39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spcBef>
                <a:spcPts val="0"/>
              </a:spcBef>
              <a:buSzPts val="1600"/>
            </a:pPr>
            <a:r>
              <a:rPr lang="pt-BR" sz="1650" err="1"/>
              <a:t>Shaders</a:t>
            </a:r>
            <a:endParaRPr lang="pt-BR"/>
          </a:p>
          <a:p>
            <a:pPr marL="0" indent="0">
              <a:spcBef>
                <a:spcPts val="0"/>
              </a:spcBef>
              <a:buSzPts val="1600"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53622-53E4-43EB-BFD2-5BE0F5F08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2650" err="1"/>
              <a:t>Fragment</a:t>
            </a:r>
            <a:r>
              <a:rPr lang="pt-BR" sz="2650"/>
              <a:t> </a:t>
            </a:r>
            <a:r>
              <a:rPr lang="pt-BR" sz="2650" err="1"/>
              <a:t>Shader</a:t>
            </a:r>
            <a:r>
              <a:rPr lang="pt-BR" sz="2650"/>
              <a:t> – Gabarito atividade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145274-F07A-93DC-5E2B-E1B5B13C1F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8237" y="878031"/>
            <a:ext cx="8428232" cy="2573656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00000"/>
                </a:solidFill>
                <a:hlinkClick r:id="rId2"/>
              </a:rPr>
              <a:t>https://www.shadertoy.com/view/43XfR2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08C92-0735-B5EB-7246-90E06A21B7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10</a:t>
            </a:fld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35DFFB-19BB-725A-5D36-3B0C854AFC2D}"/>
              </a:ext>
            </a:extLst>
          </p:cNvPr>
          <p:cNvSpPr txBox="1"/>
          <p:nvPr/>
        </p:nvSpPr>
        <p:spPr>
          <a:xfrm>
            <a:off x="5440680" y="5410729"/>
            <a:ext cx="29254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sz="1050" err="1"/>
              <a:t>Imagem:F.Andreussi</a:t>
            </a:r>
            <a:r>
              <a:rPr lang="pt-BR" sz="1050"/>
              <a:t>(BUW)</a:t>
            </a:r>
          </a:p>
        </p:txBody>
      </p:sp>
    </p:spTree>
    <p:extLst>
      <p:ext uri="{BB962C8B-B14F-4D97-AF65-F5344CB8AC3E}">
        <p14:creationId xmlns:p14="http://schemas.microsoft.com/office/powerpoint/2010/main" val="2654402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902165" y="2557632"/>
            <a:ext cx="7343775" cy="5953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>
              <a:spcBef>
                <a:spcPts val="0"/>
              </a:spcBef>
            </a:pPr>
            <a:r>
              <a:rPr lang="pt-BR"/>
              <a:t>Correção da atividade na Unity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2118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70"/>
          <p:cNvSpPr txBox="1">
            <a:spLocks noGrp="1"/>
          </p:cNvSpPr>
          <p:nvPr>
            <p:ph type="title"/>
          </p:nvPr>
        </p:nvSpPr>
        <p:spPr>
          <a:xfrm>
            <a:off x="84172" y="113717"/>
            <a:ext cx="8428200" cy="51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pt-BR" sz="2650"/>
              <a:t>Próximo projeto</a:t>
            </a:r>
            <a:endParaRPr/>
          </a:p>
        </p:txBody>
      </p:sp>
      <p:sp>
        <p:nvSpPr>
          <p:cNvPr id="747" name="Google Shape;747;p70"/>
          <p:cNvSpPr txBox="1">
            <a:spLocks noGrp="1"/>
          </p:cNvSpPr>
          <p:nvPr>
            <p:ph type="sldNum" idx="12"/>
          </p:nvPr>
        </p:nvSpPr>
        <p:spPr>
          <a:xfrm>
            <a:off x="0" y="5410729"/>
            <a:ext cx="474900" cy="304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12</a:t>
            </a:fld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A090E4-CC97-27D9-E0B9-ADA29131ED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0547" y="838985"/>
            <a:ext cx="3655809" cy="4625513"/>
          </a:xfrm>
        </p:spPr>
        <p:txBody>
          <a:bodyPr>
            <a:normAutofit/>
          </a:bodyPr>
          <a:lstStyle/>
          <a:p>
            <a:pPr marL="228600" indent="0"/>
            <a:r>
              <a:rPr lang="pt-BR" sz="2400" b="1" noProof="0"/>
              <a:t>Dicas</a:t>
            </a:r>
            <a:r>
              <a:rPr lang="pt-BR" sz="1800" b="1" noProof="0"/>
              <a:t>:</a:t>
            </a:r>
            <a:endParaRPr lang="pt-BR" sz="2400" noProof="0"/>
          </a:p>
          <a:p>
            <a:pPr marL="449263" indent="-220663">
              <a:buFont typeface="Calibri"/>
              <a:buChar char="-"/>
            </a:pPr>
            <a:r>
              <a:rPr lang="pt-BR" sz="1800" noProof="0"/>
              <a:t>Crie um círculo.</a:t>
            </a:r>
          </a:p>
          <a:p>
            <a:pPr marL="449263" indent="-220663">
              <a:buFont typeface="Calibri"/>
              <a:buChar char="-"/>
            </a:pPr>
            <a:r>
              <a:rPr lang="pt-BR" sz="1800" noProof="0"/>
              <a:t>Crie um </a:t>
            </a:r>
            <a:r>
              <a:rPr lang="pt-BR" sz="1800" i="1" noProof="0"/>
              <a:t>blob</a:t>
            </a:r>
            <a:r>
              <a:rPr lang="pt-BR" sz="1800" noProof="0"/>
              <a:t>.</a:t>
            </a:r>
          </a:p>
          <a:p>
            <a:pPr marL="449263" indent="-220663">
              <a:buFont typeface="Calibri"/>
              <a:buChar char="-"/>
            </a:pPr>
            <a:r>
              <a:rPr lang="pt-BR" sz="1800" noProof="0"/>
              <a:t>Crie múltiplos </a:t>
            </a:r>
            <a:r>
              <a:rPr lang="pt-BR" sz="1800" i="1" noProof="0"/>
              <a:t>blobs</a:t>
            </a:r>
            <a:r>
              <a:rPr lang="pt-BR" sz="1800" noProof="0"/>
              <a:t> com um for().</a:t>
            </a:r>
          </a:p>
          <a:p>
            <a:pPr marL="449263" indent="-220663">
              <a:buFont typeface="Calibri"/>
              <a:buChar char="-"/>
            </a:pPr>
            <a:r>
              <a:rPr lang="pt-BR" sz="1800" noProof="0"/>
              <a:t>Use </a:t>
            </a:r>
            <a:r>
              <a:rPr lang="pt-BR" sz="1800" noProof="0" err="1"/>
              <a:t>fract</a:t>
            </a:r>
            <a:r>
              <a:rPr lang="pt-BR" sz="1800" noProof="0"/>
              <a:t>().</a:t>
            </a:r>
          </a:p>
          <a:p>
            <a:pPr marL="449263" indent="-220663">
              <a:buFont typeface="Calibri"/>
              <a:buChar char="-"/>
            </a:pPr>
            <a:r>
              <a:rPr lang="pt-BR" sz="1800" noProof="0"/>
              <a:t>Gere um ruído em bloco.</a:t>
            </a:r>
          </a:p>
          <a:p>
            <a:pPr marL="449263" indent="-220663">
              <a:buFont typeface="Calibri"/>
              <a:buChar char="-"/>
            </a:pPr>
            <a:r>
              <a:rPr lang="pt-BR" sz="1800" noProof="0"/>
              <a:t>Brinque com os parâmetros pra gerar diferenças significativas entre as células e </a:t>
            </a:r>
            <a:r>
              <a:rPr lang="pt-BR" sz="1800" i="1" noProof="0"/>
              <a:t>blobs</a:t>
            </a:r>
            <a:r>
              <a:rPr lang="pt-BR" sz="1800" noProof="0"/>
              <a:t>.</a:t>
            </a:r>
          </a:p>
        </p:txBody>
      </p:sp>
      <p:pic>
        <p:nvPicPr>
          <p:cNvPr id="4" name="capture (1)">
            <a:hlinkClick r:id="" action="ppaction://media"/>
            <a:extLst>
              <a:ext uri="{FF2B5EF4-FFF2-40B4-BE49-F238E27FC236}">
                <a16:creationId xmlns:a16="http://schemas.microsoft.com/office/drawing/2014/main" id="{197B35BD-7EA9-6714-DD06-3B49917A25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86885" y="1243935"/>
            <a:ext cx="4681248" cy="2643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731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70"/>
          <p:cNvSpPr txBox="1">
            <a:spLocks noGrp="1"/>
          </p:cNvSpPr>
          <p:nvPr>
            <p:ph type="title"/>
          </p:nvPr>
        </p:nvSpPr>
        <p:spPr>
          <a:xfrm>
            <a:off x="84172" y="113717"/>
            <a:ext cx="8428200" cy="5160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pt-BR" sz="2650" noProof="0"/>
              <a:t>Rubrica</a:t>
            </a:r>
            <a:endParaRPr lang="pt-BR" noProof="0"/>
          </a:p>
        </p:txBody>
      </p:sp>
      <p:sp>
        <p:nvSpPr>
          <p:cNvPr id="747" name="Google Shape;747;p70"/>
          <p:cNvSpPr txBox="1">
            <a:spLocks noGrp="1"/>
          </p:cNvSpPr>
          <p:nvPr>
            <p:ph type="sldNum" idx="12"/>
          </p:nvPr>
        </p:nvSpPr>
        <p:spPr>
          <a:xfrm>
            <a:off x="0" y="5410729"/>
            <a:ext cx="474900" cy="3042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pt-BR"/>
              <a:t>13</a:t>
            </a:fld>
            <a:endParaRPr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A090E4-CC97-27D9-E0B9-ADA29131ED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0548" y="838985"/>
            <a:ext cx="8103976" cy="4496159"/>
          </a:xfrm>
        </p:spPr>
        <p:txBody>
          <a:bodyPr/>
          <a:lstStyle/>
          <a:p>
            <a:pPr marL="228600" indent="0"/>
            <a:r>
              <a:rPr lang="pt-BR" b="1" noProof="0"/>
              <a:t>C: </a:t>
            </a:r>
            <a:r>
              <a:rPr lang="pt-BR" sz="1800" noProof="0"/>
              <a:t>Fazer até aqui:</a:t>
            </a:r>
          </a:p>
          <a:p>
            <a:pPr marL="228600" indent="0"/>
            <a:endParaRPr lang="pt-BR" sz="1800" noProof="0"/>
          </a:p>
          <a:p>
            <a:pPr marL="228600" indent="0"/>
            <a:endParaRPr lang="pt-BR" sz="1800" noProof="0"/>
          </a:p>
          <a:p>
            <a:pPr marL="228600" indent="0"/>
            <a:endParaRPr lang="pt-BR" sz="1800" noProof="0"/>
          </a:p>
          <a:p>
            <a:pPr marL="228600" indent="0"/>
            <a:endParaRPr lang="pt-BR" sz="1800" noProof="0"/>
          </a:p>
          <a:p>
            <a:pPr marL="228600" indent="0"/>
            <a:endParaRPr lang="pt-BR" sz="1800" noProof="0"/>
          </a:p>
          <a:p>
            <a:pPr marL="228600" indent="0"/>
            <a:endParaRPr lang="pt-BR" sz="1800" noProof="0"/>
          </a:p>
          <a:p>
            <a:pPr marL="228600" indent="0"/>
            <a:r>
              <a:rPr lang="pt-BR" sz="1800" b="1" noProof="0"/>
              <a:t>C+ até A+: </a:t>
            </a:r>
            <a:r>
              <a:rPr lang="pt-BR" sz="1800" noProof="0"/>
              <a:t>Colocar algo extra. Exemplos:</a:t>
            </a:r>
            <a:endParaRPr lang="pt-BR" sz="1800" b="1" noProof="0"/>
          </a:p>
        </p:txBody>
      </p:sp>
      <p:pic>
        <p:nvPicPr>
          <p:cNvPr id="4" name="capture (1)">
            <a:hlinkClick r:id="" action="ppaction://media"/>
            <a:extLst>
              <a:ext uri="{FF2B5EF4-FFF2-40B4-BE49-F238E27FC236}">
                <a16:creationId xmlns:a16="http://schemas.microsoft.com/office/drawing/2014/main" id="{197B35BD-7EA9-6714-DD06-3B49917A25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704882" y="1243832"/>
            <a:ext cx="2955212" cy="1666227"/>
          </a:xfrm>
          <a:prstGeom prst="rect">
            <a:avLst/>
          </a:prstGeom>
        </p:spPr>
      </p:pic>
      <p:pic>
        <p:nvPicPr>
          <p:cNvPr id="2" name="capture (2)">
            <a:hlinkClick r:id="" action="ppaction://media"/>
            <a:extLst>
              <a:ext uri="{FF2B5EF4-FFF2-40B4-BE49-F238E27FC236}">
                <a16:creationId xmlns:a16="http://schemas.microsoft.com/office/drawing/2014/main" id="{A8D6BEA0-D7D3-7224-A38E-A280B27A308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267106" y="3587781"/>
            <a:ext cx="2620982" cy="1486700"/>
          </a:xfrm>
          <a:prstGeom prst="rect">
            <a:avLst/>
          </a:prstGeom>
        </p:spPr>
      </p:pic>
      <p:pic>
        <p:nvPicPr>
          <p:cNvPr id="5" name="capture (4)">
            <a:hlinkClick r:id="" action="ppaction://media"/>
            <a:extLst>
              <a:ext uri="{FF2B5EF4-FFF2-40B4-BE49-F238E27FC236}">
                <a16:creationId xmlns:a16="http://schemas.microsoft.com/office/drawing/2014/main" id="{F2CB1DF5-CB0D-3538-261C-ADA10EEB6CC9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704880" y="3587783"/>
            <a:ext cx="2650913" cy="1486698"/>
          </a:xfrm>
          <a:prstGeom prst="rect">
            <a:avLst/>
          </a:prstGeom>
        </p:spPr>
      </p:pic>
      <p:pic>
        <p:nvPicPr>
          <p:cNvPr id="6" name="capture (3)">
            <a:hlinkClick r:id="" action="ppaction://media"/>
            <a:extLst>
              <a:ext uri="{FF2B5EF4-FFF2-40B4-BE49-F238E27FC236}">
                <a16:creationId xmlns:a16="http://schemas.microsoft.com/office/drawing/2014/main" id="{395E7B8B-557A-C5C4-A91A-5F403308695A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3458557" y="3582795"/>
            <a:ext cx="2700798" cy="149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258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43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6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5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3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19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>
                <p:cTn id="25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>
                <p:cTn id="31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32F02-CFAA-2241-EB0D-302E57302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Referências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6C5517-DEEA-D3D5-173B-95ED5A8B0E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Baseado:</a:t>
            </a:r>
          </a:p>
          <a:p>
            <a:r>
              <a:rPr lang="pt-BR">
                <a:hlinkClick r:id="rId2"/>
              </a:rPr>
              <a:t>https://www.shadertoy.com/</a:t>
            </a:r>
            <a:endParaRPr lang="pt-BR"/>
          </a:p>
          <a:p>
            <a:endParaRPr lang="pt-BR"/>
          </a:p>
          <a:p>
            <a:r>
              <a:rPr lang="pt-BR"/>
              <a:t>Usando:</a:t>
            </a:r>
          </a:p>
          <a:p>
            <a:r>
              <a:rPr lang="pt-BR">
                <a:hlinkClick r:id="rId3"/>
              </a:rPr>
              <a:t>https://inspirnathan.com/posts/49-shadertoy-tutorial-part-3</a:t>
            </a:r>
            <a:endParaRPr lang="pt-BR"/>
          </a:p>
          <a:p>
            <a:endParaRPr lang="pt-BR"/>
          </a:p>
          <a:p>
            <a:r>
              <a:rPr lang="pt-BR"/>
              <a:t>Documentações:</a:t>
            </a:r>
          </a:p>
          <a:p>
            <a:r>
              <a:rPr lang="pt-BR">
                <a:hlinkClick r:id="rId4"/>
              </a:rPr>
              <a:t>https://iquilezles.org/</a:t>
            </a:r>
            <a:r>
              <a:rPr lang="pt-BR"/>
              <a:t> </a:t>
            </a:r>
          </a:p>
          <a:p>
            <a:r>
              <a:rPr lang="pt-BR">
                <a:hlinkClick r:id="rId5"/>
              </a:rPr>
              <a:t>https://thebookofshaders.com/</a:t>
            </a:r>
            <a:endParaRPr lang="pt-BR"/>
          </a:p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B0CFA4-E100-183E-9132-65E74F1376F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11806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p66"/>
          <p:cNvSpPr txBox="1">
            <a:spLocks noGrp="1"/>
          </p:cNvSpPr>
          <p:nvPr>
            <p:ph type="body" idx="1"/>
          </p:nvPr>
        </p:nvSpPr>
        <p:spPr>
          <a:xfrm>
            <a:off x="955687" y="1402663"/>
            <a:ext cx="73437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Verdana"/>
              <a:buNone/>
            </a:pPr>
            <a:r>
              <a:rPr lang="en-BR"/>
              <a:t>Computação Gráfica</a:t>
            </a:r>
            <a:endParaRPr/>
          </a:p>
        </p:txBody>
      </p:sp>
      <p:sp>
        <p:nvSpPr>
          <p:cNvPr id="4" name="Google Shape;926;p84">
            <a:extLst>
              <a:ext uri="{FF2B5EF4-FFF2-40B4-BE49-F238E27FC236}">
                <a16:creationId xmlns:a16="http://schemas.microsoft.com/office/drawing/2014/main" id="{84ADE440-70D3-7993-9C1F-B5C671CFA3B7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966787" y="2400300"/>
            <a:ext cx="7343775" cy="3284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ctr" rtl="0">
              <a:lnSpc>
                <a:spcPct val="100000"/>
              </a:lnSpc>
              <a:spcBef>
                <a:spcPts val="333"/>
              </a:spcBef>
              <a:spcAft>
                <a:spcPts val="0"/>
              </a:spcAft>
              <a:buClr>
                <a:schemeClr val="lt1"/>
              </a:buClr>
              <a:buSzPts val="1667"/>
              <a:buFont typeface="Arial"/>
              <a:buNone/>
              <a:defRPr sz="1667" b="0" i="0" u="none" strike="noStrike" cap="none">
                <a:solidFill>
                  <a:schemeClr val="lt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marL="914400" marR="0" lvl="1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2pPr>
            <a:lvl3pPr marL="1371600" marR="0" lvl="2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3pPr>
            <a:lvl4pPr marL="1828800" marR="0" lvl="3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4pPr>
            <a:lvl5pPr marL="2286000" marR="0" lvl="4" indent="-3238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 b="0" i="0" u="none" strike="noStrike" cap="non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defRPr>
            </a:lvl5pPr>
            <a:lvl6pPr marL="2743200" marR="0" lvl="5" indent="-334454" algn="l" rtl="0">
              <a:lnSpc>
                <a:spcPct val="100000"/>
              </a:lnSpc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4454" algn="l" rtl="0">
              <a:lnSpc>
                <a:spcPct val="100000"/>
              </a:lnSpc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4454" algn="l" rtl="0">
              <a:lnSpc>
                <a:spcPct val="100000"/>
              </a:lnSpc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4454" algn="l" rtl="0">
              <a:lnSpc>
                <a:spcPct val="100000"/>
              </a:lnSpc>
              <a:spcBef>
                <a:spcPts val="333"/>
              </a:spcBef>
              <a:spcAft>
                <a:spcPts val="0"/>
              </a:spcAft>
              <a:buClr>
                <a:schemeClr val="dk1"/>
              </a:buClr>
              <a:buSzPts val="1667"/>
              <a:buFont typeface="Arial"/>
              <a:buChar char="•"/>
              <a:defRPr sz="1667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3000"/>
              </a:spcAft>
              <a:buClr>
                <a:schemeClr val="lt1"/>
              </a:buClr>
              <a:buSzPts val="2333"/>
              <a:buFont typeface="Verdana"/>
              <a:buNone/>
            </a:pPr>
            <a:r>
              <a:rPr lang="pt-BR" sz="2200"/>
              <a:t>Luciano Soares</a:t>
            </a:r>
            <a:br>
              <a:rPr lang="pt-BR" sz="2200"/>
            </a:br>
            <a:r>
              <a:rPr lang="pt-BR" sz="2200"/>
              <a:t>&lt;</a:t>
            </a:r>
            <a:r>
              <a:rPr lang="pt-BR" sz="2200" err="1"/>
              <a:t>lpsoares@insper.edu.br</a:t>
            </a:r>
            <a:r>
              <a:rPr lang="pt-BR" sz="2200"/>
              <a:t>&gt;</a:t>
            </a:r>
          </a:p>
          <a:p>
            <a:pPr marL="0" lvl="0" indent="0" algn="ctr" rtl="0">
              <a:spcBef>
                <a:spcPts val="0"/>
              </a:spcBef>
              <a:spcAft>
                <a:spcPts val="3000"/>
              </a:spcAft>
              <a:buClr>
                <a:schemeClr val="lt1"/>
              </a:buClr>
              <a:buSzPts val="2333"/>
              <a:buFont typeface="Verdana"/>
              <a:buNone/>
            </a:pPr>
            <a:r>
              <a:rPr lang="en-BR" sz="2200"/>
              <a:t>Fabio Orfali</a:t>
            </a:r>
            <a:br>
              <a:rPr lang="en-BR" sz="2200"/>
            </a:br>
            <a:r>
              <a:rPr lang="en-BR" sz="2200"/>
              <a:t>&lt;fabioo1@insper.edu.br&gt;</a:t>
            </a:r>
            <a:endParaRPr lang="pt-BR" sz="2200"/>
          </a:p>
          <a:p>
            <a:pPr marL="0" lvl="0" indent="0" algn="ctr" rtl="0">
              <a:spcBef>
                <a:spcPts val="0"/>
              </a:spcBef>
              <a:spcAft>
                <a:spcPts val="3000"/>
              </a:spcAft>
              <a:buClr>
                <a:schemeClr val="lt1"/>
              </a:buClr>
              <a:buSzPts val="2333"/>
              <a:buFont typeface="Verdana"/>
              <a:buNone/>
            </a:pPr>
            <a:r>
              <a:rPr lang="en-BR" sz="2200"/>
              <a:t>Gustavo Braga</a:t>
            </a:r>
            <a:br>
              <a:rPr lang="en-BR" sz="2200"/>
            </a:br>
            <a:r>
              <a:rPr lang="en-US" sz="2200"/>
              <a:t>&lt;gustavobb1@insper.edu.br&gt;</a:t>
            </a:r>
            <a:endParaRPr sz="2200"/>
          </a:p>
          <a:p>
            <a:pPr marL="0" lvl="0" indent="0" algn="ctr" rtl="0">
              <a:spcBef>
                <a:spcPts val="0"/>
              </a:spcBef>
              <a:spcAft>
                <a:spcPts val="3000"/>
              </a:spcAft>
              <a:buClr>
                <a:schemeClr val="lt1"/>
              </a:buClr>
              <a:buSzPts val="2333"/>
              <a:buFont typeface="Verdana"/>
              <a:buNone/>
            </a:pPr>
            <a:endParaRPr sz="2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24757-2FBA-FD0F-D446-F2C8A83C8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Tipos de Dados (GLSL)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87281D-B426-44AA-02B3-C6A850468C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Os tipos básicos de variáveis são:</a:t>
            </a:r>
          </a:p>
          <a:p>
            <a:r>
              <a:rPr lang="pt-BR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pt-BR">
                <a:latin typeface="Courier New" panose="02070309020205020404" pitchFamily="49" charset="0"/>
                <a:cs typeface="Courier New" panose="02070309020205020404" pitchFamily="49" charset="0"/>
              </a:rPr>
              <a:t>, </a:t>
            </a:r>
            <a:r>
              <a:rPr lang="pt-BR" err="1"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pt-BR">
                <a:latin typeface="Courier New" panose="02070309020205020404" pitchFamily="49" charset="0"/>
                <a:cs typeface="Courier New" panose="02070309020205020404" pitchFamily="49" charset="0"/>
              </a:rPr>
              <a:t>, </a:t>
            </a:r>
            <a:r>
              <a:rPr lang="pt-BR" err="1">
                <a:latin typeface="Courier New" panose="02070309020205020404" pitchFamily="49" charset="0"/>
                <a:cs typeface="Courier New" panose="02070309020205020404" pitchFamily="49" charset="0"/>
              </a:rPr>
              <a:t>double</a:t>
            </a:r>
            <a:r>
              <a:rPr lang="pt-BR">
                <a:latin typeface="Courier New" panose="02070309020205020404" pitchFamily="49" charset="0"/>
                <a:cs typeface="Courier New" panose="02070309020205020404" pitchFamily="49" charset="0"/>
              </a:rPr>
              <a:t>, </a:t>
            </a:r>
            <a:r>
              <a:rPr lang="pt-BR" err="1">
                <a:latin typeface="Courier New" panose="02070309020205020404" pitchFamily="49" charset="0"/>
                <a:cs typeface="Courier New" panose="02070309020205020404" pitchFamily="49" charset="0"/>
              </a:rPr>
              <a:t>uint</a:t>
            </a:r>
            <a:r>
              <a:rPr lang="pt-BR">
                <a:latin typeface="Courier New" panose="02070309020205020404" pitchFamily="49" charset="0"/>
                <a:cs typeface="Courier New" panose="02070309020205020404" pitchFamily="49" charset="0"/>
              </a:rPr>
              <a:t> e </a:t>
            </a:r>
            <a:r>
              <a:rPr lang="pt-BR" err="1">
                <a:latin typeface="Courier New" panose="02070309020205020404" pitchFamily="49" charset="0"/>
                <a:cs typeface="Courier New" panose="02070309020205020404" pitchFamily="49" charset="0"/>
              </a:rPr>
              <a:t>bool</a:t>
            </a:r>
            <a:endParaRPr lang="pt-BR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pt-BR"/>
          </a:p>
          <a:p>
            <a:r>
              <a:rPr lang="pt-BR"/>
              <a:t>Vetores podem ter 2, 3 ou 4 </a:t>
            </a:r>
            <a:r>
              <a:rPr lang="pt-BR" err="1"/>
              <a:t>compomentes</a:t>
            </a:r>
            <a:r>
              <a:rPr lang="pt-BR"/>
              <a:t>:</a:t>
            </a:r>
          </a:p>
          <a:p>
            <a:r>
              <a:rPr lang="pt-BR" err="1">
                <a:latin typeface="Courier New" panose="02070309020205020404" pitchFamily="49" charset="0"/>
                <a:cs typeface="Courier New" panose="02070309020205020404" pitchFamily="49" charset="0"/>
              </a:rPr>
              <a:t>vecn</a:t>
            </a:r>
            <a:r>
              <a:rPr lang="pt-BR">
                <a:latin typeface="Courier New" panose="02070309020205020404" pitchFamily="49" charset="0"/>
                <a:cs typeface="Courier New" panose="02070309020205020404" pitchFamily="49" charset="0"/>
              </a:rPr>
              <a:t>: o vetor padrão com n </a:t>
            </a:r>
            <a:r>
              <a:rPr lang="pt-BR" err="1">
                <a:latin typeface="Courier New" panose="02070309020205020404" pitchFamily="49" charset="0"/>
                <a:cs typeface="Courier New" panose="02070309020205020404" pitchFamily="49" charset="0"/>
              </a:rPr>
              <a:t>floats</a:t>
            </a:r>
            <a:r>
              <a:rPr lang="pt-BR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r>
              <a:rPr lang="pt-BR" err="1">
                <a:latin typeface="Courier New" panose="02070309020205020404" pitchFamily="49" charset="0"/>
                <a:cs typeface="Courier New" panose="02070309020205020404" pitchFamily="49" charset="0"/>
              </a:rPr>
              <a:t>bvecn</a:t>
            </a:r>
            <a:r>
              <a:rPr lang="pt-BR">
                <a:latin typeface="Courier New" panose="02070309020205020404" pitchFamily="49" charset="0"/>
                <a:cs typeface="Courier New" panose="02070309020205020404" pitchFamily="49" charset="0"/>
              </a:rPr>
              <a:t>: um vetor com n booleanos.</a:t>
            </a:r>
          </a:p>
          <a:p>
            <a:r>
              <a:rPr lang="pt-BR" err="1">
                <a:latin typeface="Courier New" panose="02070309020205020404" pitchFamily="49" charset="0"/>
                <a:cs typeface="Courier New" panose="02070309020205020404" pitchFamily="49" charset="0"/>
              </a:rPr>
              <a:t>ivecn</a:t>
            </a:r>
            <a:r>
              <a:rPr lang="pt-BR">
                <a:latin typeface="Courier New" panose="02070309020205020404" pitchFamily="49" charset="0"/>
                <a:cs typeface="Courier New" panose="02070309020205020404" pitchFamily="49" charset="0"/>
              </a:rPr>
              <a:t>: um vetor com n inteiros.</a:t>
            </a:r>
          </a:p>
          <a:p>
            <a:r>
              <a:rPr lang="pt-BR" err="1">
                <a:latin typeface="Courier New" panose="02070309020205020404" pitchFamily="49" charset="0"/>
                <a:cs typeface="Courier New" panose="02070309020205020404" pitchFamily="49" charset="0"/>
              </a:rPr>
              <a:t>uvecn</a:t>
            </a:r>
            <a:r>
              <a:rPr lang="pt-BR">
                <a:latin typeface="Courier New" panose="02070309020205020404" pitchFamily="49" charset="0"/>
                <a:cs typeface="Courier New" panose="02070309020205020404" pitchFamily="49" charset="0"/>
              </a:rPr>
              <a:t>: um vetor com n inteiros sem sinal.</a:t>
            </a:r>
          </a:p>
          <a:p>
            <a:r>
              <a:rPr lang="pt-BR" err="1">
                <a:latin typeface="Courier New" panose="02070309020205020404" pitchFamily="49" charset="0"/>
                <a:cs typeface="Courier New" panose="02070309020205020404" pitchFamily="49" charset="0"/>
              </a:rPr>
              <a:t>dvecn</a:t>
            </a:r>
            <a:r>
              <a:rPr lang="pt-BR">
                <a:latin typeface="Courier New" panose="02070309020205020404" pitchFamily="49" charset="0"/>
                <a:cs typeface="Courier New" panose="02070309020205020404" pitchFamily="49" charset="0"/>
              </a:rPr>
              <a:t>: um vetor com n </a:t>
            </a:r>
            <a:r>
              <a:rPr lang="pt-BR" err="1">
                <a:latin typeface="Courier New" panose="02070309020205020404" pitchFamily="49" charset="0"/>
                <a:cs typeface="Courier New" panose="02070309020205020404" pitchFamily="49" charset="0"/>
              </a:rPr>
              <a:t>doubles</a:t>
            </a:r>
            <a:r>
              <a:rPr lang="pt-BR">
                <a:latin typeface="Courier New" panose="02070309020205020404" pitchFamily="49" charset="0"/>
                <a:cs typeface="Courier New" panose="02070309020205020404" pitchFamily="49" charset="0"/>
              </a:rPr>
              <a:t>.</a:t>
            </a:r>
          </a:p>
          <a:p>
            <a:endParaRPr lang="pt-BR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pt-BR"/>
              <a:t>Você consegue acessar os valores dos vetores com as extensões: .x .y .z .w, ou também com </a:t>
            </a:r>
            <a:r>
              <a:rPr lang="pt-BR" err="1"/>
              <a:t>rgba</a:t>
            </a:r>
            <a:r>
              <a:rPr lang="pt-BR"/>
              <a:t>, ou </a:t>
            </a:r>
            <a:r>
              <a:rPr lang="pt-BR" err="1"/>
              <a:t>stqp</a:t>
            </a:r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664F33-34E4-DE21-4DAD-247E3FB608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</a:t>
            </a:fld>
            <a:endParaRPr lang="pt-B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F7FABE-1D11-561A-D0F2-6081017F2E64}"/>
              </a:ext>
            </a:extLst>
          </p:cNvPr>
          <p:cNvSpPr txBox="1"/>
          <p:nvPr/>
        </p:nvSpPr>
        <p:spPr>
          <a:xfrm>
            <a:off x="4688586" y="5390585"/>
            <a:ext cx="36781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/>
              <a:t>Referência: https://</a:t>
            </a:r>
            <a:r>
              <a:rPr lang="pt-BR" err="1"/>
              <a:t>learnopengl.com</a:t>
            </a:r>
            <a:r>
              <a:rPr lang="pt-BR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653450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8DF70-D4B4-80DB-C774-EB3E95E720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Estruturas de Controle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16993B-AA86-A9F2-CC31-4C6CDBADFC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1" err="1"/>
              <a:t>If</a:t>
            </a:r>
            <a:r>
              <a:rPr lang="pt-BR" b="1"/>
              <a:t> (validação) </a:t>
            </a:r>
          </a:p>
          <a:p>
            <a:endParaRPr lang="pt-BR"/>
          </a:p>
          <a:p>
            <a:endParaRPr lang="pt-BR"/>
          </a:p>
          <a:p>
            <a:endParaRPr lang="pt-BR"/>
          </a:p>
          <a:p>
            <a:r>
              <a:rPr lang="pt-BR" b="1"/>
              <a:t>For (inicialização ; validação; cada passo )</a:t>
            </a:r>
          </a:p>
          <a:p>
            <a:endParaRPr lang="pt-BR"/>
          </a:p>
          <a:p>
            <a:endParaRPr lang="pt-BR"/>
          </a:p>
          <a:p>
            <a:endParaRPr lang="pt-BR"/>
          </a:p>
          <a:p>
            <a:r>
              <a:rPr lang="pt-BR" b="1" err="1"/>
              <a:t>While</a:t>
            </a:r>
            <a:r>
              <a:rPr lang="pt-BR" b="1"/>
              <a:t> (validação)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3A2F9E-77C7-BA0C-5F60-ABFF1950A6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</a:t>
            </a:fld>
            <a:endParaRPr lang="pt-BR"/>
          </a:p>
        </p:txBody>
      </p:sp>
      <p:pic>
        <p:nvPicPr>
          <p:cNvPr id="6" name="Picture 5" descr="A black screen with white text&#10;&#10;Description automatically generated">
            <a:extLst>
              <a:ext uri="{FF2B5EF4-FFF2-40B4-BE49-F238E27FC236}">
                <a16:creationId xmlns:a16="http://schemas.microsoft.com/office/drawing/2014/main" id="{F65D5990-5E48-19F6-E5AA-6F5FCFB80F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499" y="2645744"/>
            <a:ext cx="4574102" cy="1032831"/>
          </a:xfrm>
          <a:prstGeom prst="rect">
            <a:avLst/>
          </a:prstGeom>
        </p:spPr>
      </p:pic>
      <p:pic>
        <p:nvPicPr>
          <p:cNvPr id="7" name="Picture 6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D240A2CD-62BE-17D4-B69B-2D2742154F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901" y="1192130"/>
            <a:ext cx="1686070" cy="940875"/>
          </a:xfrm>
          <a:prstGeom prst="rect">
            <a:avLst/>
          </a:prstGeom>
        </p:spPr>
      </p:pic>
      <p:pic>
        <p:nvPicPr>
          <p:cNvPr id="8" name="Picture 7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1D6B88ED-F5E4-BBD8-E25F-4351654058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046" y="4061536"/>
            <a:ext cx="2262387" cy="110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257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E60AD-2968-F9AA-A3CA-682CD480A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API GLSL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7A2261-AF52-6C89-DB31-D5C75552BA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>
                <a:hlinkClick r:id="rId2"/>
              </a:rPr>
              <a:t>https://registry.khronos.org/OpenGL-Refpages/gl4/</a:t>
            </a:r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EB293A-BB56-932B-FAE8-A1FAB3D42D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9685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B50AE-2940-DFE5-01B2-525581120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err="1"/>
              <a:t>Uniforms</a:t>
            </a:r>
            <a:r>
              <a:rPr lang="pt-BR"/>
              <a:t> padrões do </a:t>
            </a:r>
            <a:r>
              <a:rPr lang="pt-BR" err="1"/>
              <a:t>Shadertoy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794075-3DA5-0907-6A15-DFDC25BAE3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uniform vec3 </a:t>
            </a:r>
            <a:r>
              <a:rPr lang="en-US" b="1" i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iResolution</a:t>
            </a:r>
            <a:r>
              <a:rPr lang="en-US" b="1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; // </a:t>
            </a:r>
            <a:r>
              <a:rPr lang="en-US" b="1" i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Resolução</a:t>
            </a:r>
            <a:r>
              <a:rPr lang="en-US" b="1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 da </a:t>
            </a:r>
            <a:r>
              <a:rPr lang="en-US" b="1" i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Janela</a:t>
            </a:r>
            <a:endParaRPr lang="en-US" b="1" i="0">
              <a:solidFill>
                <a:srgbClr val="000000"/>
              </a:solidFill>
              <a:effectLst/>
              <a:latin typeface="Tahoma" panose="020B0604030504040204" pitchFamily="34" charset="0"/>
            </a:endParaRPr>
          </a:p>
          <a:p>
            <a:r>
              <a:rPr lang="en-US" b="1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uniform float </a:t>
            </a:r>
            <a:r>
              <a:rPr lang="en-US" b="1" i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iTime</a:t>
            </a:r>
            <a:r>
              <a:rPr lang="en-US" b="1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; // Float dos </a:t>
            </a:r>
            <a:r>
              <a:rPr lang="en-US" b="1" i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segundos</a:t>
            </a:r>
            <a:r>
              <a:rPr lang="en-US" b="1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 </a:t>
            </a:r>
            <a:r>
              <a:rPr lang="en-US" b="1" i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passados</a:t>
            </a:r>
            <a:endParaRPr lang="en-US" b="1" i="0">
              <a:solidFill>
                <a:srgbClr val="000000"/>
              </a:solidFill>
              <a:effectLst/>
              <a:latin typeface="Tahoma" panose="020B0604030504040204" pitchFamily="34" charset="0"/>
            </a:endParaRPr>
          </a:p>
          <a:p>
            <a:r>
              <a:rPr lang="en-US" b="0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uniform float </a:t>
            </a:r>
            <a:r>
              <a:rPr lang="en-US" b="0" i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iTimeDelta</a:t>
            </a:r>
            <a:r>
              <a:rPr lang="en-US" b="0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;</a:t>
            </a:r>
          </a:p>
          <a:p>
            <a:r>
              <a:rPr lang="en-US" b="0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uniform float </a:t>
            </a:r>
            <a:r>
              <a:rPr lang="en-US" b="0" i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iFrame</a:t>
            </a:r>
            <a:r>
              <a:rPr lang="en-US" b="0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;</a:t>
            </a:r>
          </a:p>
          <a:p>
            <a:r>
              <a:rPr lang="en-US" b="0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uniform float </a:t>
            </a:r>
            <a:r>
              <a:rPr lang="en-US" b="0" i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iChannelTime</a:t>
            </a:r>
            <a:r>
              <a:rPr lang="en-US" b="0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[4];</a:t>
            </a:r>
          </a:p>
          <a:p>
            <a:r>
              <a:rPr lang="en-US" b="0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uniform vec4 </a:t>
            </a:r>
            <a:r>
              <a:rPr lang="en-US" b="0" i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iMouse</a:t>
            </a:r>
            <a:r>
              <a:rPr lang="en-US" b="0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;</a:t>
            </a:r>
          </a:p>
          <a:p>
            <a:r>
              <a:rPr lang="en-US" b="0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uniform vec4 </a:t>
            </a:r>
            <a:r>
              <a:rPr lang="en-US" b="0" i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iDate</a:t>
            </a:r>
            <a:r>
              <a:rPr lang="en-US" b="0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;</a:t>
            </a:r>
          </a:p>
          <a:p>
            <a:r>
              <a:rPr lang="en-US" b="0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uniform float </a:t>
            </a:r>
            <a:r>
              <a:rPr lang="en-US" b="0" i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iSampleRate</a:t>
            </a:r>
            <a:r>
              <a:rPr lang="en-US" b="0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;</a:t>
            </a:r>
          </a:p>
          <a:p>
            <a:r>
              <a:rPr lang="en-US" b="0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uniform vec3 </a:t>
            </a:r>
            <a:r>
              <a:rPr lang="en-US" b="0" i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iChannelResolution</a:t>
            </a:r>
            <a:r>
              <a:rPr lang="en-US" b="0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[4];</a:t>
            </a:r>
          </a:p>
          <a:p>
            <a:r>
              <a:rPr lang="en-US" b="0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uniform </a:t>
            </a:r>
            <a:r>
              <a:rPr lang="en-US" b="0" i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samplerXX</a:t>
            </a:r>
            <a:r>
              <a:rPr lang="en-US" b="0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 </a:t>
            </a:r>
            <a:r>
              <a:rPr lang="en-US" b="0" i="0" err="1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iChanneli</a:t>
            </a:r>
            <a:r>
              <a:rPr lang="en-US" b="0" i="0"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;</a:t>
            </a:r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19BD5B-FBBA-CB1B-D402-D88095185A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2707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24757-2FBA-FD0F-D446-F2C8A83C8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Exemplo com Vetores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87281D-B426-44AA-02B3-C6A850468C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pt-BR"/>
              <a:t>Um recurso interessante é o </a:t>
            </a:r>
            <a:r>
              <a:rPr lang="pt-BR" b="1" err="1"/>
              <a:t>swizzling</a:t>
            </a:r>
            <a:r>
              <a:rPr lang="pt-BR"/>
              <a:t>, onde você pode combinar e misturar os valores do vetor, por exemplo:</a:t>
            </a:r>
          </a:p>
          <a:p>
            <a:endParaRPr lang="pt-BR"/>
          </a:p>
          <a:p>
            <a:endParaRPr lang="pt-BR"/>
          </a:p>
          <a:p>
            <a:endParaRPr lang="pt-BR"/>
          </a:p>
          <a:p>
            <a:endParaRPr lang="pt-BR"/>
          </a:p>
          <a:p>
            <a:endParaRPr lang="pt-BR" sz="1400"/>
          </a:p>
          <a:p>
            <a:r>
              <a:rPr lang="pt-BR"/>
              <a:t>Na construção de vetores, várias formas de combinação também são viáveis, por exemplo: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664F33-34E4-DE21-4DAD-247E3FB608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6</a:t>
            </a:fld>
            <a:endParaRPr lang="pt-B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F7FABE-1D11-561A-D0F2-6081017F2E64}"/>
              </a:ext>
            </a:extLst>
          </p:cNvPr>
          <p:cNvSpPr txBox="1"/>
          <p:nvPr/>
        </p:nvSpPr>
        <p:spPr>
          <a:xfrm>
            <a:off x="4688586" y="5390585"/>
            <a:ext cx="367817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/>
              <a:t>Referência: https://</a:t>
            </a:r>
            <a:r>
              <a:rPr lang="pt-BR" err="1"/>
              <a:t>learnopengl.com</a:t>
            </a:r>
            <a:r>
              <a:rPr lang="pt-BR"/>
              <a:t>/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D10D1E-22D5-5884-A668-A1ABCC9A8C36}"/>
              </a:ext>
            </a:extLst>
          </p:cNvPr>
          <p:cNvSpPr txBox="1"/>
          <p:nvPr/>
        </p:nvSpPr>
        <p:spPr>
          <a:xfrm>
            <a:off x="1418767" y="1759386"/>
            <a:ext cx="6539638" cy="107721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0" i="0" noProof="1">
                <a:solidFill>
                  <a:srgbClr val="8CBBAD"/>
                </a:solidFill>
                <a:effectLst/>
                <a:latin typeface="Courier New" panose="02070309020205020404" pitchFamily="49" charset="0"/>
              </a:rPr>
              <a:t>vec2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 someVec;</a:t>
            </a:r>
          </a:p>
          <a:p>
            <a:r>
              <a:rPr lang="en-US" sz="1600" b="0" i="0" noProof="1">
                <a:solidFill>
                  <a:srgbClr val="8CBBAD"/>
                </a:solidFill>
                <a:effectLst/>
                <a:latin typeface="Courier New" panose="02070309020205020404" pitchFamily="49" charset="0"/>
              </a:rPr>
              <a:t>vec4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 differentVec = someVec.xyxx;</a:t>
            </a:r>
          </a:p>
          <a:p>
            <a:r>
              <a:rPr lang="en-US" sz="1600" b="0" i="0" noProof="1">
                <a:solidFill>
                  <a:srgbClr val="8CBBAD"/>
                </a:solidFill>
                <a:effectLst/>
                <a:latin typeface="Courier New" panose="02070309020205020404" pitchFamily="49" charset="0"/>
              </a:rPr>
              <a:t>vec3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 anotherVec = differentVec.zyw;</a:t>
            </a:r>
          </a:p>
          <a:p>
            <a:r>
              <a:rPr lang="en-US" sz="1600" b="0" i="0" noProof="1">
                <a:solidFill>
                  <a:srgbClr val="8CBBAD"/>
                </a:solidFill>
                <a:effectLst/>
                <a:latin typeface="Courier New" panose="02070309020205020404" pitchFamily="49" charset="0"/>
              </a:rPr>
              <a:t>vec4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 otherVec = someVec.xxxx + anotherVec.yxzy;</a:t>
            </a:r>
            <a:endParaRPr lang="en-US" sz="1600" noProof="1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C404A8-EC22-C05E-7C9E-928136E43953}"/>
              </a:ext>
            </a:extLst>
          </p:cNvPr>
          <p:cNvSpPr txBox="1"/>
          <p:nvPr/>
        </p:nvSpPr>
        <p:spPr>
          <a:xfrm>
            <a:off x="1418767" y="4018298"/>
            <a:ext cx="6539638" cy="83099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>
            <a:spAutoFit/>
          </a:bodyPr>
          <a:lstStyle/>
          <a:p>
            <a:r>
              <a:rPr lang="en-US" sz="1600" b="0" i="0" noProof="1">
                <a:solidFill>
                  <a:srgbClr val="8CBBAD"/>
                </a:solidFill>
                <a:effectLst/>
                <a:latin typeface="Courier New" panose="02070309020205020404" pitchFamily="49" charset="0"/>
              </a:rPr>
              <a:t>vec2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 vect = </a:t>
            </a:r>
            <a:r>
              <a:rPr lang="en-US" sz="1600" b="0" i="0" noProof="1">
                <a:solidFill>
                  <a:srgbClr val="8CBBAD"/>
                </a:solidFill>
                <a:effectLst/>
                <a:latin typeface="Courier New" panose="02070309020205020404" pitchFamily="49" charset="0"/>
              </a:rPr>
              <a:t>vec2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(</a:t>
            </a:r>
            <a:r>
              <a:rPr lang="en-US" sz="1600" b="0" i="0" noProof="1">
                <a:solidFill>
                  <a:srgbClr val="FFCD22"/>
                </a:solidFill>
                <a:effectLst/>
                <a:latin typeface="Courier New" panose="02070309020205020404" pitchFamily="49" charset="0"/>
              </a:rPr>
              <a:t>0.5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US" sz="1600" b="0" i="0" noProof="1">
                <a:solidFill>
                  <a:srgbClr val="FFCD22"/>
                </a:solidFill>
                <a:effectLst/>
                <a:latin typeface="Courier New" panose="02070309020205020404" pitchFamily="49" charset="0"/>
              </a:rPr>
              <a:t>0.7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);</a:t>
            </a:r>
          </a:p>
          <a:p>
            <a:r>
              <a:rPr lang="en-US" sz="1600" b="0" i="0" noProof="1">
                <a:solidFill>
                  <a:srgbClr val="8CBBAD"/>
                </a:solidFill>
                <a:effectLst/>
                <a:latin typeface="Courier New" panose="02070309020205020404" pitchFamily="49" charset="0"/>
              </a:rPr>
              <a:t>vec4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 result = </a:t>
            </a:r>
            <a:r>
              <a:rPr lang="en-US" sz="1600" b="0" i="0" noProof="1">
                <a:solidFill>
                  <a:srgbClr val="8CBBAD"/>
                </a:solidFill>
                <a:effectLst/>
                <a:latin typeface="Courier New" panose="02070309020205020404" pitchFamily="49" charset="0"/>
              </a:rPr>
              <a:t>vec4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(vect, </a:t>
            </a:r>
            <a:r>
              <a:rPr lang="en-US" sz="1600" b="0" i="0" noProof="1">
                <a:solidFill>
                  <a:srgbClr val="FFCD22"/>
                </a:solidFill>
                <a:effectLst/>
                <a:latin typeface="Courier New" panose="02070309020205020404" pitchFamily="49" charset="0"/>
              </a:rPr>
              <a:t>0.0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, </a:t>
            </a:r>
            <a:r>
              <a:rPr lang="en-US" sz="1600" b="0" i="0" noProof="1">
                <a:solidFill>
                  <a:srgbClr val="FFCD22"/>
                </a:solidFill>
                <a:effectLst/>
                <a:latin typeface="Courier New" panose="02070309020205020404" pitchFamily="49" charset="0"/>
              </a:rPr>
              <a:t>0.0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);</a:t>
            </a:r>
          </a:p>
          <a:p>
            <a:r>
              <a:rPr lang="en-US" sz="1600" b="0" i="0" noProof="1">
                <a:solidFill>
                  <a:srgbClr val="8CBBAD"/>
                </a:solidFill>
                <a:effectLst/>
                <a:latin typeface="Courier New" panose="02070309020205020404" pitchFamily="49" charset="0"/>
              </a:rPr>
              <a:t>vec4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 otherResult = </a:t>
            </a:r>
            <a:r>
              <a:rPr lang="en-US" sz="1600" b="0" i="0" noProof="1">
                <a:solidFill>
                  <a:srgbClr val="8CBBAD"/>
                </a:solidFill>
                <a:effectLst/>
                <a:latin typeface="Courier New" panose="02070309020205020404" pitchFamily="49" charset="0"/>
              </a:rPr>
              <a:t>vec4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(result.xyz, </a:t>
            </a:r>
            <a:r>
              <a:rPr lang="en-US" sz="1600" b="0" i="0" noProof="1">
                <a:solidFill>
                  <a:srgbClr val="FFCD22"/>
                </a:solidFill>
                <a:effectLst/>
                <a:latin typeface="Courier New" panose="02070309020205020404" pitchFamily="49" charset="0"/>
              </a:rPr>
              <a:t>1.0</a:t>
            </a:r>
            <a:r>
              <a:rPr lang="en-US" sz="1600" b="0" i="0" noProof="1">
                <a:solidFill>
                  <a:srgbClr val="E0E2E4"/>
                </a:solidFill>
                <a:effectLst/>
                <a:latin typeface="Courier New" panose="02070309020205020404" pitchFamily="49" charset="0"/>
              </a:rPr>
              <a:t>);</a:t>
            </a:r>
            <a:endParaRPr lang="en-US" sz="1600" noProof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1166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53622-53E4-43EB-BFD2-5BE0F5F08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2650" err="1"/>
              <a:t>Fragment</a:t>
            </a:r>
            <a:r>
              <a:rPr lang="pt-BR" sz="2650"/>
              <a:t> </a:t>
            </a:r>
            <a:r>
              <a:rPr lang="pt-BR" sz="2650" err="1"/>
              <a:t>Shader</a:t>
            </a:r>
            <a:r>
              <a:rPr lang="pt-BR" sz="2650"/>
              <a:t> - Exemplos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145274-F07A-93DC-5E2B-E1B5B13C1F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8237" y="878031"/>
            <a:ext cx="8428232" cy="4327856"/>
          </a:xfrm>
        </p:spPr>
        <p:txBody>
          <a:bodyPr>
            <a:normAutofit fontScale="85000" lnSpcReduction="20000"/>
          </a:bodyPr>
          <a:lstStyle/>
          <a:p>
            <a:r>
              <a:rPr lang="pt-BR" b="1">
                <a:solidFill>
                  <a:srgbClr val="2D3748"/>
                </a:solidFill>
              </a:rPr>
              <a:t>Simples:</a:t>
            </a:r>
          </a:p>
          <a:p>
            <a:r>
              <a:rPr lang="pt-BR" sz="1400">
                <a:solidFill>
                  <a:srgbClr val="2D3748"/>
                </a:solidFill>
              </a:rPr>
              <a:t>Introdução: </a:t>
            </a:r>
            <a:r>
              <a:rPr lang="en-US" sz="1400">
                <a:solidFill>
                  <a:srgbClr val="000000"/>
                </a:solidFill>
                <a:hlinkClick r:id="rId2"/>
              </a:rPr>
              <a:t>https://www.shadertoy.com/view/MXfBW4</a:t>
            </a:r>
            <a:endParaRPr lang="en-US" sz="1400"/>
          </a:p>
          <a:p>
            <a:endParaRPr lang="pt-BR" sz="1400">
              <a:solidFill>
                <a:srgbClr val="2D3748"/>
              </a:solidFill>
            </a:endParaRPr>
          </a:p>
          <a:p>
            <a:r>
              <a:rPr lang="pt-BR" sz="1400">
                <a:solidFill>
                  <a:srgbClr val="2D3748"/>
                </a:solidFill>
              </a:rPr>
              <a:t>Círculo: </a:t>
            </a:r>
            <a:r>
              <a:rPr lang="pt-BR" sz="1400">
                <a:solidFill>
                  <a:srgbClr val="2D3748"/>
                </a:solidFill>
                <a:hlinkClick r:id="rId3"/>
              </a:rPr>
              <a:t>https://www.shadertoy.com/view/l3fBWr</a:t>
            </a:r>
            <a:endParaRPr lang="pt-BR" sz="1400">
              <a:solidFill>
                <a:srgbClr val="2D3748"/>
              </a:solidFill>
            </a:endParaRPr>
          </a:p>
          <a:p>
            <a:endParaRPr lang="pt-BR" sz="1400">
              <a:solidFill>
                <a:srgbClr val="2D3748"/>
              </a:solidFill>
            </a:endParaRPr>
          </a:p>
          <a:p>
            <a:r>
              <a:rPr lang="pt-BR" sz="1400">
                <a:solidFill>
                  <a:srgbClr val="2D3748"/>
                </a:solidFill>
              </a:rPr>
              <a:t>Movimento: </a:t>
            </a:r>
            <a:r>
              <a:rPr lang="pt-BR" sz="1400">
                <a:solidFill>
                  <a:srgbClr val="2D3748"/>
                </a:solidFill>
                <a:hlinkClick r:id="rId4"/>
              </a:rPr>
              <a:t>https://www.shadertoy.com/view/43ffW8</a:t>
            </a:r>
            <a:r>
              <a:rPr lang="pt-BR" sz="1400">
                <a:solidFill>
                  <a:srgbClr val="2D3748"/>
                </a:solidFill>
              </a:rPr>
              <a:t> </a:t>
            </a:r>
            <a:endParaRPr lang="pt-BR" sz="1400">
              <a:solidFill>
                <a:srgbClr val="000000"/>
              </a:solidFill>
            </a:endParaRPr>
          </a:p>
          <a:p>
            <a:endParaRPr lang="pt-BR" sz="1400">
              <a:solidFill>
                <a:srgbClr val="2D3748"/>
              </a:solidFill>
            </a:endParaRPr>
          </a:p>
          <a:p>
            <a:r>
              <a:rPr lang="pt-BR" sz="1400" err="1">
                <a:solidFill>
                  <a:srgbClr val="2D3748"/>
                </a:solidFill>
              </a:rPr>
              <a:t>Blobs</a:t>
            </a:r>
            <a:r>
              <a:rPr lang="pt-BR" sz="1400">
                <a:solidFill>
                  <a:srgbClr val="2D3748"/>
                </a:solidFill>
              </a:rPr>
              <a:t>: </a:t>
            </a:r>
            <a:r>
              <a:rPr lang="pt-BR" sz="1400">
                <a:solidFill>
                  <a:srgbClr val="2D3748"/>
                </a:solidFill>
                <a:hlinkClick r:id="rId5"/>
              </a:rPr>
              <a:t>https://www.shadertoy.com/view/4XXfzj</a:t>
            </a:r>
            <a:endParaRPr lang="pt-BR" sz="1400">
              <a:solidFill>
                <a:srgbClr val="000000"/>
              </a:solidFill>
              <a:latin typeface="Calibri"/>
              <a:cs typeface="Calibri"/>
            </a:endParaRPr>
          </a:p>
          <a:p>
            <a:endParaRPr lang="pt-BR" sz="1900">
              <a:solidFill>
                <a:srgbClr val="2D3748"/>
              </a:solidFill>
            </a:endParaRPr>
          </a:p>
          <a:p>
            <a:r>
              <a:rPr lang="pt-BR" sz="1900" b="1">
                <a:solidFill>
                  <a:srgbClr val="2D3748"/>
                </a:solidFill>
              </a:rPr>
              <a:t>Médio:</a:t>
            </a:r>
          </a:p>
          <a:p>
            <a:r>
              <a:rPr lang="pt-BR" sz="1400" err="1">
                <a:solidFill>
                  <a:srgbClr val="2D3748"/>
                </a:solidFill>
              </a:rPr>
              <a:t>Torus</a:t>
            </a:r>
            <a:r>
              <a:rPr lang="pt-BR" sz="1400">
                <a:solidFill>
                  <a:srgbClr val="2D3748"/>
                </a:solidFill>
              </a:rPr>
              <a:t> infinito: </a:t>
            </a:r>
            <a:r>
              <a:rPr lang="pt-BR" sz="1400">
                <a:solidFill>
                  <a:srgbClr val="2D3748"/>
                </a:solidFill>
                <a:hlinkClick r:id="rId6"/>
              </a:rPr>
              <a:t>https://www.shadertoy.com/view/X32BDz</a:t>
            </a:r>
            <a:endParaRPr lang="pt-BR" sz="1400">
              <a:solidFill>
                <a:srgbClr val="2D3748"/>
              </a:solidFill>
            </a:endParaRPr>
          </a:p>
          <a:p>
            <a:endParaRPr lang="pt-BR" sz="1400">
              <a:solidFill>
                <a:srgbClr val="2D3748"/>
              </a:solidFill>
            </a:endParaRPr>
          </a:p>
          <a:p>
            <a:r>
              <a:rPr lang="pt-BR" sz="1400">
                <a:solidFill>
                  <a:srgbClr val="2D3748"/>
                </a:solidFill>
              </a:rPr>
              <a:t>Visualização de função: </a:t>
            </a:r>
            <a:r>
              <a:rPr lang="pt-BR" sz="1400">
                <a:solidFill>
                  <a:srgbClr val="2D3748"/>
                </a:solidFill>
                <a:hlinkClick r:id="rId7"/>
              </a:rPr>
              <a:t>https://www.shadertoy.com/view/lX2BRK</a:t>
            </a:r>
            <a:endParaRPr lang="pt-BR" sz="1400">
              <a:solidFill>
                <a:srgbClr val="2D3748"/>
              </a:solidFill>
            </a:endParaRPr>
          </a:p>
          <a:p>
            <a:endParaRPr lang="pt-BR" sz="1400">
              <a:solidFill>
                <a:srgbClr val="2D3748"/>
              </a:solidFill>
            </a:endParaRPr>
          </a:p>
          <a:p>
            <a:r>
              <a:rPr lang="pt-BR" sz="1400" err="1">
                <a:solidFill>
                  <a:srgbClr val="2D3748"/>
                </a:solidFill>
              </a:rPr>
              <a:t>Torus</a:t>
            </a:r>
            <a:r>
              <a:rPr lang="pt-BR" sz="1400">
                <a:solidFill>
                  <a:srgbClr val="2D3748"/>
                </a:solidFill>
              </a:rPr>
              <a:t> musical: </a:t>
            </a:r>
            <a:r>
              <a:rPr lang="pt-BR" sz="1400">
                <a:solidFill>
                  <a:srgbClr val="2D3748"/>
                </a:solidFill>
                <a:hlinkClick r:id="rId8"/>
              </a:rPr>
              <a:t>https://www.shadertoy.com/view/MXsBD8</a:t>
            </a:r>
            <a:endParaRPr lang="pt-BR" sz="1400">
              <a:solidFill>
                <a:srgbClr val="2D3748"/>
              </a:solidFill>
            </a:endParaRPr>
          </a:p>
          <a:p>
            <a:endParaRPr lang="pt-BR">
              <a:solidFill>
                <a:srgbClr val="2D3748"/>
              </a:solidFill>
            </a:endParaRPr>
          </a:p>
          <a:p>
            <a:r>
              <a:rPr lang="pt-BR" b="1">
                <a:solidFill>
                  <a:srgbClr val="2D3748"/>
                </a:solidFill>
              </a:rPr>
              <a:t>Complexo:</a:t>
            </a:r>
          </a:p>
          <a:p>
            <a:r>
              <a:rPr lang="pt-BR" sz="1400" err="1">
                <a:solidFill>
                  <a:srgbClr val="2D3748"/>
                </a:solidFill>
              </a:rPr>
              <a:t>Torus</a:t>
            </a:r>
            <a:r>
              <a:rPr lang="pt-BR" sz="1400">
                <a:solidFill>
                  <a:srgbClr val="2D3748"/>
                </a:solidFill>
              </a:rPr>
              <a:t> complexo: </a:t>
            </a:r>
            <a:r>
              <a:rPr lang="pt-BR" sz="1400">
                <a:solidFill>
                  <a:srgbClr val="2D3748"/>
                </a:solidFill>
                <a:hlinkClick r:id="rId9"/>
              </a:rPr>
              <a:t>https://www.shadertoy.com/view/4XsfWN</a:t>
            </a:r>
            <a:endParaRPr lang="pt-BR" sz="1400">
              <a:solidFill>
                <a:srgbClr val="2D3748"/>
              </a:solidFill>
            </a:endParaRPr>
          </a:p>
          <a:p>
            <a:endParaRPr lang="pt-BR" sz="1400">
              <a:solidFill>
                <a:srgbClr val="2D3748"/>
              </a:solidFill>
            </a:endParaRPr>
          </a:p>
          <a:p>
            <a:r>
              <a:rPr lang="pt-BR" sz="1400" err="1">
                <a:solidFill>
                  <a:srgbClr val="2D3748"/>
                </a:solidFill>
              </a:rPr>
              <a:t>Reaction</a:t>
            </a:r>
            <a:r>
              <a:rPr lang="pt-BR" sz="1400">
                <a:solidFill>
                  <a:srgbClr val="2D3748"/>
                </a:solidFill>
              </a:rPr>
              <a:t> </a:t>
            </a:r>
            <a:r>
              <a:rPr lang="pt-BR" sz="1400" err="1">
                <a:solidFill>
                  <a:srgbClr val="2D3748"/>
                </a:solidFill>
              </a:rPr>
              <a:t>Diffusion</a:t>
            </a:r>
            <a:r>
              <a:rPr lang="pt-BR" sz="1400">
                <a:solidFill>
                  <a:srgbClr val="2D3748"/>
                </a:solidFill>
              </a:rPr>
              <a:t>: </a:t>
            </a:r>
            <a:r>
              <a:rPr lang="pt-BR" sz="1400">
                <a:solidFill>
                  <a:srgbClr val="2D3748"/>
                </a:solidFill>
                <a:hlinkClick r:id="rId10"/>
              </a:rPr>
              <a:t>https://www.shadertoy.com/view/4XSfW1</a:t>
            </a:r>
            <a:endParaRPr lang="pt-BR" sz="1400">
              <a:solidFill>
                <a:srgbClr val="2D3748"/>
              </a:solidFill>
            </a:endParaRPr>
          </a:p>
          <a:p>
            <a:endParaRPr lang="pt-BR">
              <a:solidFill>
                <a:srgbClr val="2D3748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08C92-0735-B5EB-7246-90E06A21B7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63577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53622-53E4-43EB-BFD2-5BE0F5F08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2650" err="1"/>
              <a:t>Fragment</a:t>
            </a:r>
            <a:r>
              <a:rPr lang="pt-BR" sz="2650"/>
              <a:t> </a:t>
            </a:r>
            <a:r>
              <a:rPr lang="pt-BR" sz="2650" err="1"/>
              <a:t>Shader</a:t>
            </a:r>
            <a:r>
              <a:rPr lang="pt-BR" sz="2650"/>
              <a:t> - Atividade</a:t>
            </a:r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08C92-0735-B5EB-7246-90E06A21B7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8</a:t>
            </a:fld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35DFFB-19BB-725A-5D36-3B0C854AFC2D}"/>
              </a:ext>
            </a:extLst>
          </p:cNvPr>
          <p:cNvSpPr txBox="1"/>
          <p:nvPr/>
        </p:nvSpPr>
        <p:spPr>
          <a:xfrm>
            <a:off x="5440680" y="5410729"/>
            <a:ext cx="29254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sz="1050" err="1"/>
              <a:t>Imagem:F.Andreussi</a:t>
            </a:r>
            <a:r>
              <a:rPr lang="pt-BR" sz="1050"/>
              <a:t>(BUW)</a:t>
            </a:r>
          </a:p>
        </p:txBody>
      </p:sp>
      <p:pic>
        <p:nvPicPr>
          <p:cNvPr id="5" name="capture">
            <a:hlinkClick r:id="" action="ppaction://media"/>
            <a:extLst>
              <a:ext uri="{FF2B5EF4-FFF2-40B4-BE49-F238E27FC236}">
                <a16:creationId xmlns:a16="http://schemas.microsoft.com/office/drawing/2014/main" id="{FA8D82F7-8243-0968-DA2A-327D84C7A4F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58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00" y="800100"/>
            <a:ext cx="73152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443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53622-53E4-43EB-BFD2-5BE0F5F08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2650" err="1"/>
              <a:t>Fragment</a:t>
            </a:r>
            <a:r>
              <a:rPr lang="pt-BR" sz="2650"/>
              <a:t> </a:t>
            </a:r>
            <a:r>
              <a:rPr lang="pt-BR" sz="2650" err="1"/>
              <a:t>Shader</a:t>
            </a:r>
            <a:r>
              <a:rPr lang="pt-BR" sz="2650"/>
              <a:t> - </a:t>
            </a:r>
            <a:r>
              <a:rPr lang="pt-BR" sz="2700"/>
              <a:t>Atividade</a:t>
            </a:r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208C92-0735-B5EB-7246-90E06A21B79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9</a:t>
            </a:fld>
            <a:endParaRPr lang="pt-BR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35DFFB-19BB-725A-5D36-3B0C854AFC2D}"/>
              </a:ext>
            </a:extLst>
          </p:cNvPr>
          <p:cNvSpPr txBox="1"/>
          <p:nvPr/>
        </p:nvSpPr>
        <p:spPr>
          <a:xfrm>
            <a:off x="5440680" y="5410729"/>
            <a:ext cx="292542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pt-BR" sz="1050" err="1"/>
              <a:t>Imagem:F.Andreussi</a:t>
            </a:r>
            <a:r>
              <a:rPr lang="pt-BR" sz="1050"/>
              <a:t>(BUW)</a:t>
            </a:r>
          </a:p>
        </p:txBody>
      </p:sp>
      <p:pic>
        <p:nvPicPr>
          <p:cNvPr id="5" name="capture">
            <a:hlinkClick r:id="" action="ppaction://media"/>
            <a:extLst>
              <a:ext uri="{FF2B5EF4-FFF2-40B4-BE49-F238E27FC236}">
                <a16:creationId xmlns:a16="http://schemas.microsoft.com/office/drawing/2014/main" id="{FA8D82F7-8243-0968-DA2A-327D84C7A4F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584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35870" y="846263"/>
            <a:ext cx="3304026" cy="1857422"/>
          </a:xfrm>
          <a:prstGeom prst="rect">
            <a:avLst/>
          </a:prstGeom>
        </p:spPr>
      </p:pic>
      <p:pic>
        <p:nvPicPr>
          <p:cNvPr id="3" name="Screen Recording 2024-10-23 at 18.36.21">
            <a:hlinkClick r:id="" action="ppaction://media"/>
            <a:extLst>
              <a:ext uri="{FF2B5EF4-FFF2-40B4-BE49-F238E27FC236}">
                <a16:creationId xmlns:a16="http://schemas.microsoft.com/office/drawing/2014/main" id="{0847B116-FD94-EBB7-DB38-71C7E2C6519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300492" y="3561534"/>
            <a:ext cx="2943990" cy="1611004"/>
          </a:xfrm>
          <a:prstGeom prst="rect">
            <a:avLst/>
          </a:prstGeom>
        </p:spPr>
      </p:pic>
      <p:pic>
        <p:nvPicPr>
          <p:cNvPr id="7" name="Screen Recording 2024-10-23 at 18.57.58">
            <a:hlinkClick r:id="" action="ppaction://media"/>
            <a:extLst>
              <a:ext uri="{FF2B5EF4-FFF2-40B4-BE49-F238E27FC236}">
                <a16:creationId xmlns:a16="http://schemas.microsoft.com/office/drawing/2014/main" id="{2F9E6268-A0C4-E491-ED0B-C5B45F61D79A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088768" y="3561533"/>
            <a:ext cx="2925528" cy="161100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5B1465B-732C-4921-D4ED-DA05F8E35286}"/>
              </a:ext>
            </a:extLst>
          </p:cNvPr>
          <p:cNvSpPr txBox="1"/>
          <p:nvPr/>
        </p:nvSpPr>
        <p:spPr>
          <a:xfrm>
            <a:off x="235497" y="3094593"/>
            <a:ext cx="2743199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1600" b="1"/>
              <a:t>Desafios:</a:t>
            </a:r>
          </a:p>
        </p:txBody>
      </p:sp>
      <p:pic>
        <p:nvPicPr>
          <p:cNvPr id="11" name="Screen Recording 2024-10-23 at 19.18.11">
            <a:hlinkClick r:id="" action="ppaction://media"/>
            <a:extLst>
              <a:ext uri="{FF2B5EF4-FFF2-40B4-BE49-F238E27FC236}">
                <a16:creationId xmlns:a16="http://schemas.microsoft.com/office/drawing/2014/main" id="{0BE5D50B-FFD3-26EA-1EE7-F8C06D185469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3"/>
          <a:stretch>
            <a:fillRect/>
          </a:stretch>
        </p:blipFill>
        <p:spPr>
          <a:xfrm>
            <a:off x="3245403" y="3561534"/>
            <a:ext cx="2920912" cy="1606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874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1085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988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3" dur="666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24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>
                <p:cTn id="30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31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" fill="hold">
                      <p:stCondLst>
                        <p:cond delay="0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5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>
                <p:cTn id="36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37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" fill="hold">
                      <p:stCondLst>
                        <p:cond delay="0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1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>
                <p:cTn id="42" repeatCount="indefinite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43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4" fill="hold">
                      <p:stCondLst>
                        <p:cond delay="0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7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ersonalizar design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647</Words>
  <Application>Microsoft Office PowerPoint</Application>
  <PresentationFormat>On-screen Show (16:10)</PresentationFormat>
  <Paragraphs>131</Paragraphs>
  <Slides>15</Slides>
  <Notes>7</Notes>
  <HiddenSlides>0</HiddenSlides>
  <MMClips>10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Courier New</vt:lpstr>
      <vt:lpstr>Tahoma</vt:lpstr>
      <vt:lpstr>Verdana</vt:lpstr>
      <vt:lpstr>Personalizar design</vt:lpstr>
      <vt:lpstr>PowerPoint Presentation</vt:lpstr>
      <vt:lpstr>Tipos de Dados (GLSL)</vt:lpstr>
      <vt:lpstr>Estruturas de Controle</vt:lpstr>
      <vt:lpstr>API GLSL</vt:lpstr>
      <vt:lpstr>Uniforms padrões do Shadertoy</vt:lpstr>
      <vt:lpstr>Exemplo com Vetores</vt:lpstr>
      <vt:lpstr>Fragment Shader - Exemplos</vt:lpstr>
      <vt:lpstr>Fragment Shader - Atividade</vt:lpstr>
      <vt:lpstr>Fragment Shader - Atividade</vt:lpstr>
      <vt:lpstr>Fragment Shader – Gabarito atividade</vt:lpstr>
      <vt:lpstr>PowerPoint Presentation</vt:lpstr>
      <vt:lpstr>Próximo projeto</vt:lpstr>
      <vt:lpstr>Rubrica</vt:lpstr>
      <vt:lpstr>Referências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Luciano Soares</cp:lastModifiedBy>
  <cp:revision>2</cp:revision>
  <cp:lastPrinted>2023-05-03T11:33:42Z</cp:lastPrinted>
  <dcterms:modified xsi:type="dcterms:W3CDTF">2024-10-24T13:41:30Z</dcterms:modified>
</cp:coreProperties>
</file>